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3"/>
  </p:sldMasterIdLst>
  <p:notesMasterIdLst>
    <p:notesMasterId r:id="rId18"/>
  </p:notesMasterIdLst>
  <p:sldIdLst>
    <p:sldId id="256" r:id="rId4"/>
    <p:sldId id="269" r:id="rId5"/>
    <p:sldId id="270" r:id="rId6"/>
    <p:sldId id="260" r:id="rId7"/>
    <p:sldId id="261" r:id="rId8"/>
    <p:sldId id="262" r:id="rId9"/>
    <p:sldId id="259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76BBC-0AA4-4728-B262-6C5556908F9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49DC512-3E3E-40B4-B932-A2B9EF72C201}">
      <dgm:prSet/>
      <dgm:spPr/>
      <dgm:t>
        <a:bodyPr/>
        <a:lstStyle/>
        <a:p>
          <a:pPr>
            <a:defRPr cap="all"/>
          </a:pPr>
          <a:r>
            <a:rPr lang="ru-RU" b="1"/>
            <a:t>- социальная дезадаптация,</a:t>
          </a:r>
          <a:endParaRPr lang="en-US"/>
        </a:p>
      </dgm:t>
    </dgm:pt>
    <dgm:pt modelId="{CAE30327-9DE9-4CB8-99BF-7A9F62C6B0F8}" type="parTrans" cxnId="{007A4AA9-86EB-4580-A54A-E4F4CB2B8CD9}">
      <dgm:prSet/>
      <dgm:spPr/>
      <dgm:t>
        <a:bodyPr/>
        <a:lstStyle/>
        <a:p>
          <a:endParaRPr lang="en-US"/>
        </a:p>
      </dgm:t>
    </dgm:pt>
    <dgm:pt modelId="{F3F280E6-0C35-423D-A499-B3F3F21B7B9A}" type="sibTrans" cxnId="{007A4AA9-86EB-4580-A54A-E4F4CB2B8CD9}">
      <dgm:prSet/>
      <dgm:spPr/>
      <dgm:t>
        <a:bodyPr/>
        <a:lstStyle/>
        <a:p>
          <a:endParaRPr lang="en-US"/>
        </a:p>
      </dgm:t>
    </dgm:pt>
    <dgm:pt modelId="{DB89E3F3-0F50-44F2-B721-6F76CBD8386D}">
      <dgm:prSet/>
      <dgm:spPr/>
      <dgm:t>
        <a:bodyPr/>
        <a:lstStyle/>
        <a:p>
          <a:pPr>
            <a:defRPr cap="all"/>
          </a:pPr>
          <a:r>
            <a:rPr lang="ru-RU" b="1"/>
            <a:t>- высокий уровень личностного неблагополучия. </a:t>
          </a:r>
          <a:endParaRPr lang="en-US"/>
        </a:p>
      </dgm:t>
    </dgm:pt>
    <dgm:pt modelId="{036A3C8B-BA40-4183-A2D5-A23F0D643E7D}" type="parTrans" cxnId="{8C87489C-4F60-40A3-82C9-ECE24375B6C2}">
      <dgm:prSet/>
      <dgm:spPr/>
      <dgm:t>
        <a:bodyPr/>
        <a:lstStyle/>
        <a:p>
          <a:endParaRPr lang="en-US"/>
        </a:p>
      </dgm:t>
    </dgm:pt>
    <dgm:pt modelId="{1BA57D1F-939E-475D-A84A-7831D6E896DA}" type="sibTrans" cxnId="{8C87489C-4F60-40A3-82C9-ECE24375B6C2}">
      <dgm:prSet/>
      <dgm:spPr/>
      <dgm:t>
        <a:bodyPr/>
        <a:lstStyle/>
        <a:p>
          <a:endParaRPr lang="en-US"/>
        </a:p>
      </dgm:t>
    </dgm:pt>
    <dgm:pt modelId="{D08FDA1D-3D3E-4DE8-B165-593962720012}" type="pres">
      <dgm:prSet presAssocID="{04B76BBC-0AA4-4728-B262-6C5556908F9A}" presName="root" presStyleCnt="0">
        <dgm:presLayoutVars>
          <dgm:dir/>
          <dgm:resizeHandles val="exact"/>
        </dgm:presLayoutVars>
      </dgm:prSet>
      <dgm:spPr/>
    </dgm:pt>
    <dgm:pt modelId="{2670EB90-16F1-47DC-8CCB-BDFDE4342BF9}" type="pres">
      <dgm:prSet presAssocID="{F49DC512-3E3E-40B4-B932-A2B9EF72C201}" presName="compNode" presStyleCnt="0"/>
      <dgm:spPr/>
    </dgm:pt>
    <dgm:pt modelId="{DA4FC62D-C07D-4B77-81FF-F3B8D245ADCD}" type="pres">
      <dgm:prSet presAssocID="{F49DC512-3E3E-40B4-B932-A2B9EF72C201}" presName="iconBgRect" presStyleLbl="bgShp" presStyleIdx="0" presStyleCnt="2"/>
      <dgm:spPr/>
    </dgm:pt>
    <dgm:pt modelId="{5855E398-2A69-4AF5-AC82-B367BAD17DDD}" type="pres">
      <dgm:prSet presAssocID="{F49DC512-3E3E-40B4-B932-A2B9EF72C20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E19A487-B5B8-4535-8A04-7C9BE1A4AD50}" type="pres">
      <dgm:prSet presAssocID="{F49DC512-3E3E-40B4-B932-A2B9EF72C201}" presName="spaceRect" presStyleCnt="0"/>
      <dgm:spPr/>
    </dgm:pt>
    <dgm:pt modelId="{5FA29F5D-C572-4BEA-B998-9643366E0392}" type="pres">
      <dgm:prSet presAssocID="{F49DC512-3E3E-40B4-B932-A2B9EF72C201}" presName="textRect" presStyleLbl="revTx" presStyleIdx="0" presStyleCnt="2">
        <dgm:presLayoutVars>
          <dgm:chMax val="1"/>
          <dgm:chPref val="1"/>
        </dgm:presLayoutVars>
      </dgm:prSet>
      <dgm:spPr/>
    </dgm:pt>
    <dgm:pt modelId="{F3C9DC5B-7D59-41F2-A089-8A3E952B87DB}" type="pres">
      <dgm:prSet presAssocID="{F3F280E6-0C35-423D-A499-B3F3F21B7B9A}" presName="sibTrans" presStyleCnt="0"/>
      <dgm:spPr/>
    </dgm:pt>
    <dgm:pt modelId="{2E2922C6-DEAA-493F-88BB-78F064EBC1F8}" type="pres">
      <dgm:prSet presAssocID="{DB89E3F3-0F50-44F2-B721-6F76CBD8386D}" presName="compNode" presStyleCnt="0"/>
      <dgm:spPr/>
    </dgm:pt>
    <dgm:pt modelId="{BD5BF30C-C484-43B3-AC63-BD8F2EE3951A}" type="pres">
      <dgm:prSet presAssocID="{DB89E3F3-0F50-44F2-B721-6F76CBD8386D}" presName="iconBgRect" presStyleLbl="bgShp" presStyleIdx="1" presStyleCnt="2"/>
      <dgm:spPr/>
    </dgm:pt>
    <dgm:pt modelId="{45AE41DF-51CB-483C-A878-F4026F5A1DD4}" type="pres">
      <dgm:prSet presAssocID="{DB89E3F3-0F50-44F2-B721-6F76CBD838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375DD83A-533A-41F6-A16E-5938AF7A25FD}" type="pres">
      <dgm:prSet presAssocID="{DB89E3F3-0F50-44F2-B721-6F76CBD8386D}" presName="spaceRect" presStyleCnt="0"/>
      <dgm:spPr/>
    </dgm:pt>
    <dgm:pt modelId="{5626E055-E225-4E66-BFFC-4621E4D281CF}" type="pres">
      <dgm:prSet presAssocID="{DB89E3F3-0F50-44F2-B721-6F76CBD8386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C87489C-4F60-40A3-82C9-ECE24375B6C2}" srcId="{04B76BBC-0AA4-4728-B262-6C5556908F9A}" destId="{DB89E3F3-0F50-44F2-B721-6F76CBD8386D}" srcOrd="1" destOrd="0" parTransId="{036A3C8B-BA40-4183-A2D5-A23F0D643E7D}" sibTransId="{1BA57D1F-939E-475D-A84A-7831D6E896DA}"/>
    <dgm:cxn modelId="{007A4AA9-86EB-4580-A54A-E4F4CB2B8CD9}" srcId="{04B76BBC-0AA4-4728-B262-6C5556908F9A}" destId="{F49DC512-3E3E-40B4-B932-A2B9EF72C201}" srcOrd="0" destOrd="0" parTransId="{CAE30327-9DE9-4CB8-99BF-7A9F62C6B0F8}" sibTransId="{F3F280E6-0C35-423D-A499-B3F3F21B7B9A}"/>
    <dgm:cxn modelId="{143FD6D3-7646-42B7-91F2-9BA6D5C9F181}" type="presOf" srcId="{F49DC512-3E3E-40B4-B932-A2B9EF72C201}" destId="{5FA29F5D-C572-4BEA-B998-9643366E0392}" srcOrd="0" destOrd="0" presId="urn:microsoft.com/office/officeart/2018/5/layout/IconCircleLabelList"/>
    <dgm:cxn modelId="{21730DEC-1155-4652-A06C-7BBEE65E28B9}" type="presOf" srcId="{DB89E3F3-0F50-44F2-B721-6F76CBD8386D}" destId="{5626E055-E225-4E66-BFFC-4621E4D281CF}" srcOrd="0" destOrd="0" presId="urn:microsoft.com/office/officeart/2018/5/layout/IconCircleLabelList"/>
    <dgm:cxn modelId="{80E4A7F1-65A1-4A13-B43C-EFB02D2AF023}" type="presOf" srcId="{04B76BBC-0AA4-4728-B262-6C5556908F9A}" destId="{D08FDA1D-3D3E-4DE8-B165-593962720012}" srcOrd="0" destOrd="0" presId="urn:microsoft.com/office/officeart/2018/5/layout/IconCircleLabelList"/>
    <dgm:cxn modelId="{CE691DA6-B0BB-43F1-B112-1FD96EBA7508}" type="presParOf" srcId="{D08FDA1D-3D3E-4DE8-B165-593962720012}" destId="{2670EB90-16F1-47DC-8CCB-BDFDE4342BF9}" srcOrd="0" destOrd="0" presId="urn:microsoft.com/office/officeart/2018/5/layout/IconCircleLabelList"/>
    <dgm:cxn modelId="{65DE769B-C47A-42FA-8E07-D05AE97882D6}" type="presParOf" srcId="{2670EB90-16F1-47DC-8CCB-BDFDE4342BF9}" destId="{DA4FC62D-C07D-4B77-81FF-F3B8D245ADCD}" srcOrd="0" destOrd="0" presId="urn:microsoft.com/office/officeart/2018/5/layout/IconCircleLabelList"/>
    <dgm:cxn modelId="{1A06E460-0F29-4CCA-BD4A-9ED3F3889468}" type="presParOf" srcId="{2670EB90-16F1-47DC-8CCB-BDFDE4342BF9}" destId="{5855E398-2A69-4AF5-AC82-B367BAD17DDD}" srcOrd="1" destOrd="0" presId="urn:microsoft.com/office/officeart/2018/5/layout/IconCircleLabelList"/>
    <dgm:cxn modelId="{6C7CA42F-15EB-495A-8D30-1CA807626C6E}" type="presParOf" srcId="{2670EB90-16F1-47DC-8CCB-BDFDE4342BF9}" destId="{EE19A487-B5B8-4535-8A04-7C9BE1A4AD50}" srcOrd="2" destOrd="0" presId="urn:microsoft.com/office/officeart/2018/5/layout/IconCircleLabelList"/>
    <dgm:cxn modelId="{E185C0D2-0ECB-4313-95D1-3FB0D74BC0B0}" type="presParOf" srcId="{2670EB90-16F1-47DC-8CCB-BDFDE4342BF9}" destId="{5FA29F5D-C572-4BEA-B998-9643366E0392}" srcOrd="3" destOrd="0" presId="urn:microsoft.com/office/officeart/2018/5/layout/IconCircleLabelList"/>
    <dgm:cxn modelId="{E3F83C2C-8A39-49A7-AFE6-02EDB7E7FFA5}" type="presParOf" srcId="{D08FDA1D-3D3E-4DE8-B165-593962720012}" destId="{F3C9DC5B-7D59-41F2-A089-8A3E952B87DB}" srcOrd="1" destOrd="0" presId="urn:microsoft.com/office/officeart/2018/5/layout/IconCircleLabelList"/>
    <dgm:cxn modelId="{2D98880D-2D40-432B-851F-43FEB3C07D98}" type="presParOf" srcId="{D08FDA1D-3D3E-4DE8-B165-593962720012}" destId="{2E2922C6-DEAA-493F-88BB-78F064EBC1F8}" srcOrd="2" destOrd="0" presId="urn:microsoft.com/office/officeart/2018/5/layout/IconCircleLabelList"/>
    <dgm:cxn modelId="{DA7DCE9E-7366-4801-A737-1685BD3AB592}" type="presParOf" srcId="{2E2922C6-DEAA-493F-88BB-78F064EBC1F8}" destId="{BD5BF30C-C484-43B3-AC63-BD8F2EE3951A}" srcOrd="0" destOrd="0" presId="urn:microsoft.com/office/officeart/2018/5/layout/IconCircleLabelList"/>
    <dgm:cxn modelId="{B84C5E23-4B1B-42E1-9A64-78F17BF407E7}" type="presParOf" srcId="{2E2922C6-DEAA-493F-88BB-78F064EBC1F8}" destId="{45AE41DF-51CB-483C-A878-F4026F5A1DD4}" srcOrd="1" destOrd="0" presId="urn:microsoft.com/office/officeart/2018/5/layout/IconCircleLabelList"/>
    <dgm:cxn modelId="{CD3B9F8B-6C14-4CB9-9E7C-9A7AAA5CF779}" type="presParOf" srcId="{2E2922C6-DEAA-493F-88BB-78F064EBC1F8}" destId="{375DD83A-533A-41F6-A16E-5938AF7A25FD}" srcOrd="2" destOrd="0" presId="urn:microsoft.com/office/officeart/2018/5/layout/IconCircleLabelList"/>
    <dgm:cxn modelId="{D50DC2E5-37EC-40F0-A7AB-F292F980C724}" type="presParOf" srcId="{2E2922C6-DEAA-493F-88BB-78F064EBC1F8}" destId="{5626E055-E225-4E66-BFFC-4621E4D281C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F6F64-5FE1-4228-932C-8F9F209B228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340E57-99F0-4DAB-A545-0E77AB6C5135}">
      <dgm:prSet/>
      <dgm:spPr/>
      <dgm:t>
        <a:bodyPr/>
        <a:lstStyle/>
        <a:p>
          <a:endParaRPr lang="en-US" dirty="0"/>
        </a:p>
      </dgm:t>
    </dgm:pt>
    <dgm:pt modelId="{9430921A-1D16-4609-A22E-E5C76D089D55}" type="parTrans" cxnId="{836D148C-87CA-4BB6-9DBD-6FD8D487EDD4}">
      <dgm:prSet/>
      <dgm:spPr/>
      <dgm:t>
        <a:bodyPr/>
        <a:lstStyle/>
        <a:p>
          <a:endParaRPr lang="en-US"/>
        </a:p>
      </dgm:t>
    </dgm:pt>
    <dgm:pt modelId="{7D6CA3EE-8C92-4A7C-ABB5-F53AB3798213}" type="sibTrans" cxnId="{836D148C-87CA-4BB6-9DBD-6FD8D487EDD4}">
      <dgm:prSet/>
      <dgm:spPr/>
      <dgm:t>
        <a:bodyPr/>
        <a:lstStyle/>
        <a:p>
          <a:endParaRPr lang="en-US"/>
        </a:p>
      </dgm:t>
    </dgm:pt>
    <dgm:pt modelId="{03C36F71-7743-4D7B-A10A-2C712B94F534}">
      <dgm:prSet custT="1"/>
      <dgm:spPr/>
      <dgm:t>
        <a:bodyPr/>
        <a:lstStyle/>
        <a:p>
          <a:r>
            <a:rPr lang="ru-RU" sz="1800" dirty="0"/>
            <a:t>1) социальная — создание условий для раскрытия творческого потенциала человека, обеспечение социальной защиты; </a:t>
          </a:r>
          <a:endParaRPr lang="en-US" sz="1800" dirty="0"/>
        </a:p>
      </dgm:t>
    </dgm:pt>
    <dgm:pt modelId="{1D213BFB-90E8-44F5-AB33-49FEEA4A747D}" type="parTrans" cxnId="{8AAE0943-1058-4048-93E8-29F07B31FF7D}">
      <dgm:prSet/>
      <dgm:spPr/>
      <dgm:t>
        <a:bodyPr/>
        <a:lstStyle/>
        <a:p>
          <a:endParaRPr lang="en-US"/>
        </a:p>
      </dgm:t>
    </dgm:pt>
    <dgm:pt modelId="{0F05B909-BC10-4F72-BA13-39944168FDD2}" type="sibTrans" cxnId="{8AAE0943-1058-4048-93E8-29F07B31FF7D}">
      <dgm:prSet/>
      <dgm:spPr/>
      <dgm:t>
        <a:bodyPr/>
        <a:lstStyle/>
        <a:p>
          <a:endParaRPr lang="en-US"/>
        </a:p>
      </dgm:t>
    </dgm:pt>
    <dgm:pt modelId="{1350AE45-837F-4C10-9EEC-E32E5DF49D0A}">
      <dgm:prSet custT="1"/>
      <dgm:spPr/>
      <dgm:t>
        <a:bodyPr/>
        <a:lstStyle/>
        <a:p>
          <a:r>
            <a:rPr lang="ru-RU" sz="1800" dirty="0"/>
            <a:t>2) психолого-экологическая — научение </a:t>
          </a:r>
          <a:r>
            <a:rPr lang="ru-RU" sz="1800" dirty="0" err="1"/>
            <a:t>самосохранительной</a:t>
          </a:r>
          <a:r>
            <a:rPr lang="ru-RU" sz="1800" dirty="0"/>
            <a:t> стратегии поведения;</a:t>
          </a:r>
          <a:endParaRPr lang="en-US" sz="1800" dirty="0"/>
        </a:p>
      </dgm:t>
    </dgm:pt>
    <dgm:pt modelId="{47B04903-B8A2-4FEC-828F-434638AD6FC5}" type="parTrans" cxnId="{0D3A5AB8-8807-45E4-BE5D-31BCC266DAA8}">
      <dgm:prSet/>
      <dgm:spPr/>
      <dgm:t>
        <a:bodyPr/>
        <a:lstStyle/>
        <a:p>
          <a:endParaRPr lang="en-US"/>
        </a:p>
      </dgm:t>
    </dgm:pt>
    <dgm:pt modelId="{F7E82681-7B80-4982-BC4C-D487156BDF88}" type="sibTrans" cxnId="{0D3A5AB8-8807-45E4-BE5D-31BCC266DAA8}">
      <dgm:prSet/>
      <dgm:spPr/>
      <dgm:t>
        <a:bodyPr/>
        <a:lstStyle/>
        <a:p>
          <a:endParaRPr lang="en-US"/>
        </a:p>
      </dgm:t>
    </dgm:pt>
    <dgm:pt modelId="{E9F87012-06B9-4355-815C-68D10EC1C28B}">
      <dgm:prSet custT="1"/>
      <dgm:spPr/>
      <dgm:t>
        <a:bodyPr/>
        <a:lstStyle/>
        <a:p>
          <a:r>
            <a:rPr lang="ru-RU" sz="1800" dirty="0"/>
            <a:t>3) педагогическая — воспитание здоровой гармоничной личности, имеющей нравственный иммунитет к любым формам отклоняющегося поведения</a:t>
          </a:r>
          <a:r>
            <a:rPr lang="ru-RU" sz="1500" dirty="0"/>
            <a:t>.</a:t>
          </a:r>
          <a:endParaRPr lang="en-US" sz="1500" dirty="0"/>
        </a:p>
      </dgm:t>
    </dgm:pt>
    <dgm:pt modelId="{8DE35457-937A-4EC9-BA37-E170391593B3}" type="parTrans" cxnId="{E5AFF70E-5FD2-44A2-B423-DD30967625F2}">
      <dgm:prSet/>
      <dgm:spPr/>
      <dgm:t>
        <a:bodyPr/>
        <a:lstStyle/>
        <a:p>
          <a:endParaRPr lang="en-US"/>
        </a:p>
      </dgm:t>
    </dgm:pt>
    <dgm:pt modelId="{90B39D01-2D08-46A0-8AEC-7846C5EEBA74}" type="sibTrans" cxnId="{E5AFF70E-5FD2-44A2-B423-DD30967625F2}">
      <dgm:prSet/>
      <dgm:spPr/>
      <dgm:t>
        <a:bodyPr/>
        <a:lstStyle/>
        <a:p>
          <a:endParaRPr lang="en-US"/>
        </a:p>
      </dgm:t>
    </dgm:pt>
    <dgm:pt modelId="{E1EA8C46-8B1A-48AA-A4FD-E61E300DF270}" type="pres">
      <dgm:prSet presAssocID="{50DF6F64-5FE1-4228-932C-8F9F209B2284}" presName="vert0" presStyleCnt="0">
        <dgm:presLayoutVars>
          <dgm:dir/>
          <dgm:animOne val="branch"/>
          <dgm:animLvl val="lvl"/>
        </dgm:presLayoutVars>
      </dgm:prSet>
      <dgm:spPr/>
    </dgm:pt>
    <dgm:pt modelId="{7FCD6455-573C-4F80-8162-F5F54C07B826}" type="pres">
      <dgm:prSet presAssocID="{A4340E57-99F0-4DAB-A545-0E77AB6C5135}" presName="thickLine" presStyleLbl="alignNode1" presStyleIdx="0" presStyleCnt="4"/>
      <dgm:spPr/>
    </dgm:pt>
    <dgm:pt modelId="{E6540E06-118F-4C55-A2AD-336489CBC90C}" type="pres">
      <dgm:prSet presAssocID="{A4340E57-99F0-4DAB-A545-0E77AB6C5135}" presName="horz1" presStyleCnt="0"/>
      <dgm:spPr/>
    </dgm:pt>
    <dgm:pt modelId="{4ED016C2-56F5-47DF-862D-073EE5F42516}" type="pres">
      <dgm:prSet presAssocID="{A4340E57-99F0-4DAB-A545-0E77AB6C5135}" presName="tx1" presStyleLbl="revTx" presStyleIdx="0" presStyleCnt="4"/>
      <dgm:spPr/>
    </dgm:pt>
    <dgm:pt modelId="{EB7DF4AF-BC79-4E6F-9E0A-EBC17EF2B567}" type="pres">
      <dgm:prSet presAssocID="{A4340E57-99F0-4DAB-A545-0E77AB6C5135}" presName="vert1" presStyleCnt="0"/>
      <dgm:spPr/>
    </dgm:pt>
    <dgm:pt modelId="{3BA39055-1CB3-4D30-B5F2-BA980585E79D}" type="pres">
      <dgm:prSet presAssocID="{03C36F71-7743-4D7B-A10A-2C712B94F534}" presName="thickLine" presStyleLbl="alignNode1" presStyleIdx="1" presStyleCnt="4" custLinFactNeighborX="-4824" custLinFactNeighborY="-98288"/>
      <dgm:spPr/>
    </dgm:pt>
    <dgm:pt modelId="{8F7765CF-CE90-49C7-8D65-0910D86A37D7}" type="pres">
      <dgm:prSet presAssocID="{03C36F71-7743-4D7B-A10A-2C712B94F534}" presName="horz1" presStyleCnt="0"/>
      <dgm:spPr/>
    </dgm:pt>
    <dgm:pt modelId="{10E4EAD9-3D48-4930-874C-C0FCC0443E4C}" type="pres">
      <dgm:prSet presAssocID="{03C36F71-7743-4D7B-A10A-2C712B94F534}" presName="tx1" presStyleLbl="revTx" presStyleIdx="1" presStyleCnt="4" custScaleY="191385"/>
      <dgm:spPr/>
    </dgm:pt>
    <dgm:pt modelId="{E27A71F8-67ED-49A4-A703-65F3400FB9EC}" type="pres">
      <dgm:prSet presAssocID="{03C36F71-7743-4D7B-A10A-2C712B94F534}" presName="vert1" presStyleCnt="0"/>
      <dgm:spPr/>
    </dgm:pt>
    <dgm:pt modelId="{6001B982-B27C-496B-AF9D-0B6865050FD7}" type="pres">
      <dgm:prSet presAssocID="{1350AE45-837F-4C10-9EEC-E32E5DF49D0A}" presName="thickLine" presStyleLbl="alignNode1" presStyleIdx="2" presStyleCnt="4" custLinFactNeighborX="-515" custLinFactNeighborY="-78778"/>
      <dgm:spPr/>
    </dgm:pt>
    <dgm:pt modelId="{7BA1665D-31F3-4102-AD75-E420E747E154}" type="pres">
      <dgm:prSet presAssocID="{1350AE45-837F-4C10-9EEC-E32E5DF49D0A}" presName="horz1" presStyleCnt="0"/>
      <dgm:spPr/>
    </dgm:pt>
    <dgm:pt modelId="{E656CA29-EE5F-46AC-9247-4805F745AAF5}" type="pres">
      <dgm:prSet presAssocID="{1350AE45-837F-4C10-9EEC-E32E5DF49D0A}" presName="tx1" presStyleLbl="revTx" presStyleIdx="2" presStyleCnt="4"/>
      <dgm:spPr/>
    </dgm:pt>
    <dgm:pt modelId="{90E5E64A-BF95-499B-B218-7873A8E655F2}" type="pres">
      <dgm:prSet presAssocID="{1350AE45-837F-4C10-9EEC-E32E5DF49D0A}" presName="vert1" presStyleCnt="0"/>
      <dgm:spPr/>
    </dgm:pt>
    <dgm:pt modelId="{6FB184E4-AF98-44A6-9298-5A5292818353}" type="pres">
      <dgm:prSet presAssocID="{E9F87012-06B9-4355-815C-68D10EC1C28B}" presName="thickLine" presStyleLbl="alignNode1" presStyleIdx="3" presStyleCnt="4"/>
      <dgm:spPr/>
    </dgm:pt>
    <dgm:pt modelId="{166E124A-EA76-4A10-9CBF-EBB7C6BD3FD8}" type="pres">
      <dgm:prSet presAssocID="{E9F87012-06B9-4355-815C-68D10EC1C28B}" presName="horz1" presStyleCnt="0"/>
      <dgm:spPr/>
    </dgm:pt>
    <dgm:pt modelId="{6827CC45-6479-474F-8B27-982D95E63AE5}" type="pres">
      <dgm:prSet presAssocID="{E9F87012-06B9-4355-815C-68D10EC1C28B}" presName="tx1" presStyleLbl="revTx" presStyleIdx="3" presStyleCnt="4" custScaleY="123722" custLinFactNeighborX="-771" custLinFactNeighborY="-3633"/>
      <dgm:spPr/>
    </dgm:pt>
    <dgm:pt modelId="{CD0ED0CC-4898-46F1-8D76-10F83E99A2BB}" type="pres">
      <dgm:prSet presAssocID="{E9F87012-06B9-4355-815C-68D10EC1C28B}" presName="vert1" presStyleCnt="0"/>
      <dgm:spPr/>
    </dgm:pt>
  </dgm:ptLst>
  <dgm:cxnLst>
    <dgm:cxn modelId="{496AE400-E8EA-4D22-B33A-C536456FEFED}" type="presOf" srcId="{A4340E57-99F0-4DAB-A545-0E77AB6C5135}" destId="{4ED016C2-56F5-47DF-862D-073EE5F42516}" srcOrd="0" destOrd="0" presId="urn:microsoft.com/office/officeart/2008/layout/LinedList"/>
    <dgm:cxn modelId="{BD4FEF02-8C3E-4309-A9F4-331A10B3FCD7}" type="presOf" srcId="{03C36F71-7743-4D7B-A10A-2C712B94F534}" destId="{10E4EAD9-3D48-4930-874C-C0FCC0443E4C}" srcOrd="0" destOrd="0" presId="urn:microsoft.com/office/officeart/2008/layout/LinedList"/>
    <dgm:cxn modelId="{E5AFF70E-5FD2-44A2-B423-DD30967625F2}" srcId="{50DF6F64-5FE1-4228-932C-8F9F209B2284}" destId="{E9F87012-06B9-4355-815C-68D10EC1C28B}" srcOrd="3" destOrd="0" parTransId="{8DE35457-937A-4EC9-BA37-E170391593B3}" sibTransId="{90B39D01-2D08-46A0-8AEC-7846C5EEBA74}"/>
    <dgm:cxn modelId="{603C7F27-F60F-4F89-8BF5-E3C15D7F1E2F}" type="presOf" srcId="{50DF6F64-5FE1-4228-932C-8F9F209B2284}" destId="{E1EA8C46-8B1A-48AA-A4FD-E61E300DF270}" srcOrd="0" destOrd="0" presId="urn:microsoft.com/office/officeart/2008/layout/LinedList"/>
    <dgm:cxn modelId="{8AAE0943-1058-4048-93E8-29F07B31FF7D}" srcId="{50DF6F64-5FE1-4228-932C-8F9F209B2284}" destId="{03C36F71-7743-4D7B-A10A-2C712B94F534}" srcOrd="1" destOrd="0" parTransId="{1D213BFB-90E8-44F5-AB33-49FEEA4A747D}" sibTransId="{0F05B909-BC10-4F72-BA13-39944168FDD2}"/>
    <dgm:cxn modelId="{07440A7A-D89A-4CE7-AEDC-7E6B89B6BB0E}" type="presOf" srcId="{1350AE45-837F-4C10-9EEC-E32E5DF49D0A}" destId="{E656CA29-EE5F-46AC-9247-4805F745AAF5}" srcOrd="0" destOrd="0" presId="urn:microsoft.com/office/officeart/2008/layout/LinedList"/>
    <dgm:cxn modelId="{836D148C-87CA-4BB6-9DBD-6FD8D487EDD4}" srcId="{50DF6F64-5FE1-4228-932C-8F9F209B2284}" destId="{A4340E57-99F0-4DAB-A545-0E77AB6C5135}" srcOrd="0" destOrd="0" parTransId="{9430921A-1D16-4609-A22E-E5C76D089D55}" sibTransId="{7D6CA3EE-8C92-4A7C-ABB5-F53AB3798213}"/>
    <dgm:cxn modelId="{0D3A5AB8-8807-45E4-BE5D-31BCC266DAA8}" srcId="{50DF6F64-5FE1-4228-932C-8F9F209B2284}" destId="{1350AE45-837F-4C10-9EEC-E32E5DF49D0A}" srcOrd="2" destOrd="0" parTransId="{47B04903-B8A2-4FEC-828F-434638AD6FC5}" sibTransId="{F7E82681-7B80-4982-BC4C-D487156BDF88}"/>
    <dgm:cxn modelId="{79A9BDE8-DA94-4C88-AAB1-935755429465}" type="presOf" srcId="{E9F87012-06B9-4355-815C-68D10EC1C28B}" destId="{6827CC45-6479-474F-8B27-982D95E63AE5}" srcOrd="0" destOrd="0" presId="urn:microsoft.com/office/officeart/2008/layout/LinedList"/>
    <dgm:cxn modelId="{A6453421-DA7A-4E74-A2EC-8902D467F159}" type="presParOf" srcId="{E1EA8C46-8B1A-48AA-A4FD-E61E300DF270}" destId="{7FCD6455-573C-4F80-8162-F5F54C07B826}" srcOrd="0" destOrd="0" presId="urn:microsoft.com/office/officeart/2008/layout/LinedList"/>
    <dgm:cxn modelId="{8F3C3EA0-E84A-4729-82F2-347EFE76119B}" type="presParOf" srcId="{E1EA8C46-8B1A-48AA-A4FD-E61E300DF270}" destId="{E6540E06-118F-4C55-A2AD-336489CBC90C}" srcOrd="1" destOrd="0" presId="urn:microsoft.com/office/officeart/2008/layout/LinedList"/>
    <dgm:cxn modelId="{1D34EEDE-3135-4B23-BB40-D0BF59B3FC91}" type="presParOf" srcId="{E6540E06-118F-4C55-A2AD-336489CBC90C}" destId="{4ED016C2-56F5-47DF-862D-073EE5F42516}" srcOrd="0" destOrd="0" presId="urn:microsoft.com/office/officeart/2008/layout/LinedList"/>
    <dgm:cxn modelId="{C779C636-F27B-4E1A-B80A-FA05551CA264}" type="presParOf" srcId="{E6540E06-118F-4C55-A2AD-336489CBC90C}" destId="{EB7DF4AF-BC79-4E6F-9E0A-EBC17EF2B567}" srcOrd="1" destOrd="0" presId="urn:microsoft.com/office/officeart/2008/layout/LinedList"/>
    <dgm:cxn modelId="{834A9EBD-4E5A-4D75-85D3-52695C2DFCD0}" type="presParOf" srcId="{E1EA8C46-8B1A-48AA-A4FD-E61E300DF270}" destId="{3BA39055-1CB3-4D30-B5F2-BA980585E79D}" srcOrd="2" destOrd="0" presId="urn:microsoft.com/office/officeart/2008/layout/LinedList"/>
    <dgm:cxn modelId="{53E8FB3B-0D4B-4D77-89B7-427300F29B57}" type="presParOf" srcId="{E1EA8C46-8B1A-48AA-A4FD-E61E300DF270}" destId="{8F7765CF-CE90-49C7-8D65-0910D86A37D7}" srcOrd="3" destOrd="0" presId="urn:microsoft.com/office/officeart/2008/layout/LinedList"/>
    <dgm:cxn modelId="{1F006476-EAE2-4768-BAC9-7C5F63261535}" type="presParOf" srcId="{8F7765CF-CE90-49C7-8D65-0910D86A37D7}" destId="{10E4EAD9-3D48-4930-874C-C0FCC0443E4C}" srcOrd="0" destOrd="0" presId="urn:microsoft.com/office/officeart/2008/layout/LinedList"/>
    <dgm:cxn modelId="{B6CBBF8A-98D5-4C14-950F-37A9C8D8F3EE}" type="presParOf" srcId="{8F7765CF-CE90-49C7-8D65-0910D86A37D7}" destId="{E27A71F8-67ED-49A4-A703-65F3400FB9EC}" srcOrd="1" destOrd="0" presId="urn:microsoft.com/office/officeart/2008/layout/LinedList"/>
    <dgm:cxn modelId="{986EBE6A-9E53-4D62-BC4A-825D3164CEF1}" type="presParOf" srcId="{E1EA8C46-8B1A-48AA-A4FD-E61E300DF270}" destId="{6001B982-B27C-496B-AF9D-0B6865050FD7}" srcOrd="4" destOrd="0" presId="urn:microsoft.com/office/officeart/2008/layout/LinedList"/>
    <dgm:cxn modelId="{B9966159-7E1C-4908-B632-C67E1F9D04EE}" type="presParOf" srcId="{E1EA8C46-8B1A-48AA-A4FD-E61E300DF270}" destId="{7BA1665D-31F3-4102-AD75-E420E747E154}" srcOrd="5" destOrd="0" presId="urn:microsoft.com/office/officeart/2008/layout/LinedList"/>
    <dgm:cxn modelId="{25F12E7B-5299-4904-AE32-019B59A43A12}" type="presParOf" srcId="{7BA1665D-31F3-4102-AD75-E420E747E154}" destId="{E656CA29-EE5F-46AC-9247-4805F745AAF5}" srcOrd="0" destOrd="0" presId="urn:microsoft.com/office/officeart/2008/layout/LinedList"/>
    <dgm:cxn modelId="{A59A24D0-7921-45A9-95D3-19C373EDC3C5}" type="presParOf" srcId="{7BA1665D-31F3-4102-AD75-E420E747E154}" destId="{90E5E64A-BF95-499B-B218-7873A8E655F2}" srcOrd="1" destOrd="0" presId="urn:microsoft.com/office/officeart/2008/layout/LinedList"/>
    <dgm:cxn modelId="{C984408F-B595-48E0-84EA-5025D8272444}" type="presParOf" srcId="{E1EA8C46-8B1A-48AA-A4FD-E61E300DF270}" destId="{6FB184E4-AF98-44A6-9298-5A5292818353}" srcOrd="6" destOrd="0" presId="urn:microsoft.com/office/officeart/2008/layout/LinedList"/>
    <dgm:cxn modelId="{D5257C8B-B12E-4A53-8E2D-222BF2D14055}" type="presParOf" srcId="{E1EA8C46-8B1A-48AA-A4FD-E61E300DF270}" destId="{166E124A-EA76-4A10-9CBF-EBB7C6BD3FD8}" srcOrd="7" destOrd="0" presId="urn:microsoft.com/office/officeart/2008/layout/LinedList"/>
    <dgm:cxn modelId="{ACE380C2-BF7F-494C-98AA-5DAFD042000B}" type="presParOf" srcId="{166E124A-EA76-4A10-9CBF-EBB7C6BD3FD8}" destId="{6827CC45-6479-474F-8B27-982D95E63AE5}" srcOrd="0" destOrd="0" presId="urn:microsoft.com/office/officeart/2008/layout/LinedList"/>
    <dgm:cxn modelId="{5B1D61E7-6141-4203-BA93-8FF994F6CF4B}" type="presParOf" srcId="{166E124A-EA76-4A10-9CBF-EBB7C6BD3FD8}" destId="{CD0ED0CC-4898-46F1-8D76-10F83E99A2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E4306-8D3E-4F33-9083-956808F1F5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26C83B5-DED5-4250-B2DA-EDA0840D216F}">
      <dgm:prSet/>
      <dgm:spPr/>
      <dgm:t>
        <a:bodyPr/>
        <a:lstStyle/>
        <a:p>
          <a:pPr>
            <a:defRPr cap="all"/>
          </a:pPr>
          <a:r>
            <a:rPr lang="ru-RU" b="1" dirty="0" err="1"/>
            <a:t>Пронаркотическое</a:t>
          </a:r>
          <a:r>
            <a:rPr lang="ru-RU" b="1" dirty="0"/>
            <a:t> культурное поле имеет</a:t>
          </a:r>
          <a:r>
            <a:rPr lang="ru-RU" dirty="0"/>
            <a:t> </a:t>
          </a:r>
          <a:endParaRPr lang="en-US" dirty="0"/>
        </a:p>
      </dgm:t>
    </dgm:pt>
    <dgm:pt modelId="{B9AEFDC1-9BD3-42BF-8DC6-28539D2881DF}" type="parTrans" cxnId="{CABD222C-0B7E-481F-B4A9-BFCF42974CDE}">
      <dgm:prSet/>
      <dgm:spPr/>
      <dgm:t>
        <a:bodyPr/>
        <a:lstStyle/>
        <a:p>
          <a:endParaRPr lang="en-US"/>
        </a:p>
      </dgm:t>
    </dgm:pt>
    <dgm:pt modelId="{80858A62-AE07-46B4-A01F-9DF8FA5ED7E3}" type="sibTrans" cxnId="{CABD222C-0B7E-481F-B4A9-BFCF42974CDE}">
      <dgm:prSet/>
      <dgm:spPr/>
      <dgm:t>
        <a:bodyPr/>
        <a:lstStyle/>
        <a:p>
          <a:endParaRPr lang="en-US"/>
        </a:p>
      </dgm:t>
    </dgm:pt>
    <dgm:pt modelId="{68D4B2D8-CA88-46FA-9335-723986B6FA7A}">
      <dgm:prSet/>
      <dgm:spPr/>
      <dgm:t>
        <a:bodyPr/>
        <a:lstStyle/>
        <a:p>
          <a:pPr>
            <a:defRPr cap="all"/>
          </a:pPr>
          <a:r>
            <a:rPr lang="ru-RU" dirty="0"/>
            <a:t>1) особенности глобального характера;</a:t>
          </a:r>
          <a:endParaRPr lang="en-US" dirty="0"/>
        </a:p>
      </dgm:t>
    </dgm:pt>
    <dgm:pt modelId="{EE10BFF4-6B6E-4891-ACA4-7B44536855E6}" type="parTrans" cxnId="{43425380-9A64-4A3E-9245-56811F21C752}">
      <dgm:prSet/>
      <dgm:spPr/>
      <dgm:t>
        <a:bodyPr/>
        <a:lstStyle/>
        <a:p>
          <a:endParaRPr lang="en-US"/>
        </a:p>
      </dgm:t>
    </dgm:pt>
    <dgm:pt modelId="{FC2E7FD2-84EC-46F7-B837-87DB2C60BD57}" type="sibTrans" cxnId="{43425380-9A64-4A3E-9245-56811F21C752}">
      <dgm:prSet/>
      <dgm:spPr/>
      <dgm:t>
        <a:bodyPr/>
        <a:lstStyle/>
        <a:p>
          <a:endParaRPr lang="en-US"/>
        </a:p>
      </dgm:t>
    </dgm:pt>
    <dgm:pt modelId="{85DF7562-98FB-4716-9FAF-BBF4EE3AC6F9}">
      <dgm:prSet/>
      <dgm:spPr/>
      <dgm:t>
        <a:bodyPr/>
        <a:lstStyle/>
        <a:p>
          <a:pPr>
            <a:defRPr cap="all"/>
          </a:pPr>
          <a:r>
            <a:rPr lang="ru-RU" dirty="0"/>
            <a:t>2) национально-исторические особенности; </a:t>
          </a:r>
          <a:endParaRPr lang="en-US" dirty="0"/>
        </a:p>
      </dgm:t>
    </dgm:pt>
    <dgm:pt modelId="{313E4EA5-88CD-482A-876E-9BBEBB4E8E0F}" type="parTrans" cxnId="{03E9DFAF-47F3-429C-BF38-F51F4A2035DE}">
      <dgm:prSet/>
      <dgm:spPr/>
      <dgm:t>
        <a:bodyPr/>
        <a:lstStyle/>
        <a:p>
          <a:endParaRPr lang="en-US"/>
        </a:p>
      </dgm:t>
    </dgm:pt>
    <dgm:pt modelId="{6F713A1D-F668-4A5F-9F23-B404A0297CD0}" type="sibTrans" cxnId="{03E9DFAF-47F3-429C-BF38-F51F4A2035DE}">
      <dgm:prSet/>
      <dgm:spPr/>
      <dgm:t>
        <a:bodyPr/>
        <a:lstStyle/>
        <a:p>
          <a:endParaRPr lang="en-US"/>
        </a:p>
      </dgm:t>
    </dgm:pt>
    <dgm:pt modelId="{B236D33F-FAAA-4BDE-8AF9-E42F1CAC021D}">
      <dgm:prSet/>
      <dgm:spPr/>
      <dgm:t>
        <a:bodyPr/>
        <a:lstStyle/>
        <a:p>
          <a:pPr>
            <a:defRPr cap="all"/>
          </a:pPr>
          <a:r>
            <a:rPr lang="ru-RU" dirty="0"/>
            <a:t>3) особенности техногенного характера</a:t>
          </a:r>
          <a:endParaRPr lang="en-US" dirty="0"/>
        </a:p>
      </dgm:t>
    </dgm:pt>
    <dgm:pt modelId="{57F709A2-95BA-406E-8B4A-50712B2BCDF8}" type="parTrans" cxnId="{8FF34849-44D1-403B-87B8-DAC1E64221EA}">
      <dgm:prSet/>
      <dgm:spPr/>
      <dgm:t>
        <a:bodyPr/>
        <a:lstStyle/>
        <a:p>
          <a:endParaRPr lang="en-US"/>
        </a:p>
      </dgm:t>
    </dgm:pt>
    <dgm:pt modelId="{106B723A-6298-4966-AD24-0FD37E27F067}" type="sibTrans" cxnId="{8FF34849-44D1-403B-87B8-DAC1E64221EA}">
      <dgm:prSet/>
      <dgm:spPr/>
      <dgm:t>
        <a:bodyPr/>
        <a:lstStyle/>
        <a:p>
          <a:endParaRPr lang="en-US"/>
        </a:p>
      </dgm:t>
    </dgm:pt>
    <dgm:pt modelId="{F1A3D2D9-299A-4AE7-B242-EFBDEEC40A08}" type="pres">
      <dgm:prSet presAssocID="{244E4306-8D3E-4F33-9083-956808F1F527}" presName="root" presStyleCnt="0">
        <dgm:presLayoutVars>
          <dgm:dir/>
          <dgm:resizeHandles val="exact"/>
        </dgm:presLayoutVars>
      </dgm:prSet>
      <dgm:spPr/>
    </dgm:pt>
    <dgm:pt modelId="{B41FFA10-A370-4BED-931C-1F58EE743F8F}" type="pres">
      <dgm:prSet presAssocID="{126C83B5-DED5-4250-B2DA-EDA0840D216F}" presName="compNode" presStyleCnt="0"/>
      <dgm:spPr/>
    </dgm:pt>
    <dgm:pt modelId="{8549E374-0AD0-4700-927C-11808522FD3D}" type="pres">
      <dgm:prSet presAssocID="{126C83B5-DED5-4250-B2DA-EDA0840D216F}" presName="iconBgRect" presStyleLbl="bgShp" presStyleIdx="0" presStyleCnt="4"/>
      <dgm:spPr/>
    </dgm:pt>
    <dgm:pt modelId="{1E716C9C-D128-4A78-89C1-74B5D2F5B3E3}" type="pres">
      <dgm:prSet presAssocID="{126C83B5-DED5-4250-B2DA-EDA0840D21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5D4E7A37-194F-46CA-933C-6694D53D92E5}" type="pres">
      <dgm:prSet presAssocID="{126C83B5-DED5-4250-B2DA-EDA0840D216F}" presName="spaceRect" presStyleCnt="0"/>
      <dgm:spPr/>
    </dgm:pt>
    <dgm:pt modelId="{601CA6D2-2273-4777-9C22-F4C45611042E}" type="pres">
      <dgm:prSet presAssocID="{126C83B5-DED5-4250-B2DA-EDA0840D216F}" presName="textRect" presStyleLbl="revTx" presStyleIdx="0" presStyleCnt="4">
        <dgm:presLayoutVars>
          <dgm:chMax val="1"/>
          <dgm:chPref val="1"/>
        </dgm:presLayoutVars>
      </dgm:prSet>
      <dgm:spPr/>
    </dgm:pt>
    <dgm:pt modelId="{D628F6CB-C509-49E6-8664-3D9E1E8E953F}" type="pres">
      <dgm:prSet presAssocID="{80858A62-AE07-46B4-A01F-9DF8FA5ED7E3}" presName="sibTrans" presStyleCnt="0"/>
      <dgm:spPr/>
    </dgm:pt>
    <dgm:pt modelId="{5399899E-4A26-4654-9430-83E27CD3AB34}" type="pres">
      <dgm:prSet presAssocID="{68D4B2D8-CA88-46FA-9335-723986B6FA7A}" presName="compNode" presStyleCnt="0"/>
      <dgm:spPr/>
    </dgm:pt>
    <dgm:pt modelId="{F6591CD7-6DB2-4E1B-89DC-8994A34725C4}" type="pres">
      <dgm:prSet presAssocID="{68D4B2D8-CA88-46FA-9335-723986B6FA7A}" presName="iconBgRect" presStyleLbl="bgShp" presStyleIdx="1" presStyleCnt="4"/>
      <dgm:spPr/>
    </dgm:pt>
    <dgm:pt modelId="{2A3A950D-E8C0-4ABF-9F4A-20522808F9AB}" type="pres">
      <dgm:prSet presAssocID="{68D4B2D8-CA88-46FA-9335-723986B6FA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ы"/>
        </a:ext>
      </dgm:extLst>
    </dgm:pt>
    <dgm:pt modelId="{468ED899-0CD8-4F83-BE11-7248F2F0250F}" type="pres">
      <dgm:prSet presAssocID="{68D4B2D8-CA88-46FA-9335-723986B6FA7A}" presName="spaceRect" presStyleCnt="0"/>
      <dgm:spPr/>
    </dgm:pt>
    <dgm:pt modelId="{33B5C109-81B8-4E44-9A34-57E4A8DB77EF}" type="pres">
      <dgm:prSet presAssocID="{68D4B2D8-CA88-46FA-9335-723986B6FA7A}" presName="textRect" presStyleLbl="revTx" presStyleIdx="1" presStyleCnt="4">
        <dgm:presLayoutVars>
          <dgm:chMax val="1"/>
          <dgm:chPref val="1"/>
        </dgm:presLayoutVars>
      </dgm:prSet>
      <dgm:spPr/>
    </dgm:pt>
    <dgm:pt modelId="{847DC2E7-C15A-4419-90BA-17C64080E218}" type="pres">
      <dgm:prSet presAssocID="{FC2E7FD2-84EC-46F7-B837-87DB2C60BD57}" presName="sibTrans" presStyleCnt="0"/>
      <dgm:spPr/>
    </dgm:pt>
    <dgm:pt modelId="{C1E235E1-E2FC-4459-A490-8294D9FED171}" type="pres">
      <dgm:prSet presAssocID="{85DF7562-98FB-4716-9FAF-BBF4EE3AC6F9}" presName="compNode" presStyleCnt="0"/>
      <dgm:spPr/>
    </dgm:pt>
    <dgm:pt modelId="{7D2039DE-B820-4E2C-804D-CCB176FC1781}" type="pres">
      <dgm:prSet presAssocID="{85DF7562-98FB-4716-9FAF-BBF4EE3AC6F9}" presName="iconBgRect" presStyleLbl="bgShp" presStyleIdx="2" presStyleCnt="4"/>
      <dgm:spPr/>
    </dgm:pt>
    <dgm:pt modelId="{18D5CE25-60F5-4318-A73C-B2BABB458E58}" type="pres">
      <dgm:prSet presAssocID="{85DF7562-98FB-4716-9FAF-BBF4EE3AC6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94B87AC2-2FB4-4F0C-8FA8-D811BC4A378B}" type="pres">
      <dgm:prSet presAssocID="{85DF7562-98FB-4716-9FAF-BBF4EE3AC6F9}" presName="spaceRect" presStyleCnt="0"/>
      <dgm:spPr/>
    </dgm:pt>
    <dgm:pt modelId="{231ADE0C-2127-434E-A2B6-4986DEA72ED3}" type="pres">
      <dgm:prSet presAssocID="{85DF7562-98FB-4716-9FAF-BBF4EE3AC6F9}" presName="textRect" presStyleLbl="revTx" presStyleIdx="2" presStyleCnt="4">
        <dgm:presLayoutVars>
          <dgm:chMax val="1"/>
          <dgm:chPref val="1"/>
        </dgm:presLayoutVars>
      </dgm:prSet>
      <dgm:spPr/>
    </dgm:pt>
    <dgm:pt modelId="{BE0C0CF1-616E-42E3-9387-E15821F78482}" type="pres">
      <dgm:prSet presAssocID="{6F713A1D-F668-4A5F-9F23-B404A0297CD0}" presName="sibTrans" presStyleCnt="0"/>
      <dgm:spPr/>
    </dgm:pt>
    <dgm:pt modelId="{0CF3C1EE-B94B-4118-960B-095FDB995EB0}" type="pres">
      <dgm:prSet presAssocID="{B236D33F-FAAA-4BDE-8AF9-E42F1CAC021D}" presName="compNode" presStyleCnt="0"/>
      <dgm:spPr/>
    </dgm:pt>
    <dgm:pt modelId="{211FC581-BC73-4472-904C-5E78C97A8772}" type="pres">
      <dgm:prSet presAssocID="{B236D33F-FAAA-4BDE-8AF9-E42F1CAC021D}" presName="iconBgRect" presStyleLbl="bgShp" presStyleIdx="3" presStyleCnt="4"/>
      <dgm:spPr/>
    </dgm:pt>
    <dgm:pt modelId="{0EC4462B-6065-441A-BCE7-10D982E5C1D7}" type="pres">
      <dgm:prSet presAssocID="{B236D33F-FAAA-4BDE-8AF9-E42F1CAC02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067879B-52C0-498A-9FAA-AD699761B5AA}" type="pres">
      <dgm:prSet presAssocID="{B236D33F-FAAA-4BDE-8AF9-E42F1CAC021D}" presName="spaceRect" presStyleCnt="0"/>
      <dgm:spPr/>
    </dgm:pt>
    <dgm:pt modelId="{5569B658-96DF-433C-9E30-2EEA5D2B8A23}" type="pres">
      <dgm:prSet presAssocID="{B236D33F-FAAA-4BDE-8AF9-E42F1CAC021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BD222C-0B7E-481F-B4A9-BFCF42974CDE}" srcId="{244E4306-8D3E-4F33-9083-956808F1F527}" destId="{126C83B5-DED5-4250-B2DA-EDA0840D216F}" srcOrd="0" destOrd="0" parTransId="{B9AEFDC1-9BD3-42BF-8DC6-28539D2881DF}" sibTransId="{80858A62-AE07-46B4-A01F-9DF8FA5ED7E3}"/>
    <dgm:cxn modelId="{1CA87238-336F-46F8-A92A-F2CFCC0CABFC}" type="presOf" srcId="{85DF7562-98FB-4716-9FAF-BBF4EE3AC6F9}" destId="{231ADE0C-2127-434E-A2B6-4986DEA72ED3}" srcOrd="0" destOrd="0" presId="urn:microsoft.com/office/officeart/2018/5/layout/IconCircleLabelList"/>
    <dgm:cxn modelId="{09592468-FE0C-4CEF-997F-ECEE7C3E6FC8}" type="presOf" srcId="{126C83B5-DED5-4250-B2DA-EDA0840D216F}" destId="{601CA6D2-2273-4777-9C22-F4C45611042E}" srcOrd="0" destOrd="0" presId="urn:microsoft.com/office/officeart/2018/5/layout/IconCircleLabelList"/>
    <dgm:cxn modelId="{8FF34849-44D1-403B-87B8-DAC1E64221EA}" srcId="{244E4306-8D3E-4F33-9083-956808F1F527}" destId="{B236D33F-FAAA-4BDE-8AF9-E42F1CAC021D}" srcOrd="3" destOrd="0" parTransId="{57F709A2-95BA-406E-8B4A-50712B2BCDF8}" sibTransId="{106B723A-6298-4966-AD24-0FD37E27F067}"/>
    <dgm:cxn modelId="{43425380-9A64-4A3E-9245-56811F21C752}" srcId="{244E4306-8D3E-4F33-9083-956808F1F527}" destId="{68D4B2D8-CA88-46FA-9335-723986B6FA7A}" srcOrd="1" destOrd="0" parTransId="{EE10BFF4-6B6E-4891-ACA4-7B44536855E6}" sibTransId="{FC2E7FD2-84EC-46F7-B837-87DB2C60BD57}"/>
    <dgm:cxn modelId="{680771A9-B940-4D54-8863-B5D92F4F0963}" type="presOf" srcId="{244E4306-8D3E-4F33-9083-956808F1F527}" destId="{F1A3D2D9-299A-4AE7-B242-EFBDEEC40A08}" srcOrd="0" destOrd="0" presId="urn:microsoft.com/office/officeart/2018/5/layout/IconCircleLabelList"/>
    <dgm:cxn modelId="{E36303AB-C51C-416A-8F89-191A52AF8A0F}" type="presOf" srcId="{68D4B2D8-CA88-46FA-9335-723986B6FA7A}" destId="{33B5C109-81B8-4E44-9A34-57E4A8DB77EF}" srcOrd="0" destOrd="0" presId="urn:microsoft.com/office/officeart/2018/5/layout/IconCircleLabelList"/>
    <dgm:cxn modelId="{03E9DFAF-47F3-429C-BF38-F51F4A2035DE}" srcId="{244E4306-8D3E-4F33-9083-956808F1F527}" destId="{85DF7562-98FB-4716-9FAF-BBF4EE3AC6F9}" srcOrd="2" destOrd="0" parTransId="{313E4EA5-88CD-482A-876E-9BBEBB4E8E0F}" sibTransId="{6F713A1D-F668-4A5F-9F23-B404A0297CD0}"/>
    <dgm:cxn modelId="{A64E94EB-19CE-498C-A6D7-EF4500FFE320}" type="presOf" srcId="{B236D33F-FAAA-4BDE-8AF9-E42F1CAC021D}" destId="{5569B658-96DF-433C-9E30-2EEA5D2B8A23}" srcOrd="0" destOrd="0" presId="urn:microsoft.com/office/officeart/2018/5/layout/IconCircleLabelList"/>
    <dgm:cxn modelId="{AED60F49-394E-4511-A196-E7A1C18300C0}" type="presParOf" srcId="{F1A3D2D9-299A-4AE7-B242-EFBDEEC40A08}" destId="{B41FFA10-A370-4BED-931C-1F58EE743F8F}" srcOrd="0" destOrd="0" presId="urn:microsoft.com/office/officeart/2018/5/layout/IconCircleLabelList"/>
    <dgm:cxn modelId="{A99CA591-A628-4D15-8FB7-4B7E0082EB99}" type="presParOf" srcId="{B41FFA10-A370-4BED-931C-1F58EE743F8F}" destId="{8549E374-0AD0-4700-927C-11808522FD3D}" srcOrd="0" destOrd="0" presId="urn:microsoft.com/office/officeart/2018/5/layout/IconCircleLabelList"/>
    <dgm:cxn modelId="{AFFEA433-9DFF-46FE-9782-387D0DBD4977}" type="presParOf" srcId="{B41FFA10-A370-4BED-931C-1F58EE743F8F}" destId="{1E716C9C-D128-4A78-89C1-74B5D2F5B3E3}" srcOrd="1" destOrd="0" presId="urn:microsoft.com/office/officeart/2018/5/layout/IconCircleLabelList"/>
    <dgm:cxn modelId="{EF224A92-935D-4563-982D-94E19E9BFA9E}" type="presParOf" srcId="{B41FFA10-A370-4BED-931C-1F58EE743F8F}" destId="{5D4E7A37-194F-46CA-933C-6694D53D92E5}" srcOrd="2" destOrd="0" presId="urn:microsoft.com/office/officeart/2018/5/layout/IconCircleLabelList"/>
    <dgm:cxn modelId="{30EBA74B-E29F-41F3-BFC1-DB68A1EF6C25}" type="presParOf" srcId="{B41FFA10-A370-4BED-931C-1F58EE743F8F}" destId="{601CA6D2-2273-4777-9C22-F4C45611042E}" srcOrd="3" destOrd="0" presId="urn:microsoft.com/office/officeart/2018/5/layout/IconCircleLabelList"/>
    <dgm:cxn modelId="{E3D762D2-C478-4E85-85E3-21814751913E}" type="presParOf" srcId="{F1A3D2D9-299A-4AE7-B242-EFBDEEC40A08}" destId="{D628F6CB-C509-49E6-8664-3D9E1E8E953F}" srcOrd="1" destOrd="0" presId="urn:microsoft.com/office/officeart/2018/5/layout/IconCircleLabelList"/>
    <dgm:cxn modelId="{2D58E0FF-8F62-42E8-97B2-2EB04ED40139}" type="presParOf" srcId="{F1A3D2D9-299A-4AE7-B242-EFBDEEC40A08}" destId="{5399899E-4A26-4654-9430-83E27CD3AB34}" srcOrd="2" destOrd="0" presId="urn:microsoft.com/office/officeart/2018/5/layout/IconCircleLabelList"/>
    <dgm:cxn modelId="{77D4F13B-13E2-4CB9-BF6C-7658B1AA4758}" type="presParOf" srcId="{5399899E-4A26-4654-9430-83E27CD3AB34}" destId="{F6591CD7-6DB2-4E1B-89DC-8994A34725C4}" srcOrd="0" destOrd="0" presId="urn:microsoft.com/office/officeart/2018/5/layout/IconCircleLabelList"/>
    <dgm:cxn modelId="{F7077341-D4D9-4C07-BD86-543E98DED236}" type="presParOf" srcId="{5399899E-4A26-4654-9430-83E27CD3AB34}" destId="{2A3A950D-E8C0-4ABF-9F4A-20522808F9AB}" srcOrd="1" destOrd="0" presId="urn:microsoft.com/office/officeart/2018/5/layout/IconCircleLabelList"/>
    <dgm:cxn modelId="{15CDFA3E-81E9-4DB2-AF67-F6C3BE53E838}" type="presParOf" srcId="{5399899E-4A26-4654-9430-83E27CD3AB34}" destId="{468ED899-0CD8-4F83-BE11-7248F2F0250F}" srcOrd="2" destOrd="0" presId="urn:microsoft.com/office/officeart/2018/5/layout/IconCircleLabelList"/>
    <dgm:cxn modelId="{0718028B-CEEA-4BF2-8D84-AA1D425FC39E}" type="presParOf" srcId="{5399899E-4A26-4654-9430-83E27CD3AB34}" destId="{33B5C109-81B8-4E44-9A34-57E4A8DB77EF}" srcOrd="3" destOrd="0" presId="urn:microsoft.com/office/officeart/2018/5/layout/IconCircleLabelList"/>
    <dgm:cxn modelId="{C7746AAC-6535-45D5-9930-C4E002FCEBEF}" type="presParOf" srcId="{F1A3D2D9-299A-4AE7-B242-EFBDEEC40A08}" destId="{847DC2E7-C15A-4419-90BA-17C64080E218}" srcOrd="3" destOrd="0" presId="urn:microsoft.com/office/officeart/2018/5/layout/IconCircleLabelList"/>
    <dgm:cxn modelId="{F7D06801-A87B-40ED-BC40-61D37029F4F9}" type="presParOf" srcId="{F1A3D2D9-299A-4AE7-B242-EFBDEEC40A08}" destId="{C1E235E1-E2FC-4459-A490-8294D9FED171}" srcOrd="4" destOrd="0" presId="urn:microsoft.com/office/officeart/2018/5/layout/IconCircleLabelList"/>
    <dgm:cxn modelId="{C2DCF134-CE39-4AFF-82DB-7E32572D337D}" type="presParOf" srcId="{C1E235E1-E2FC-4459-A490-8294D9FED171}" destId="{7D2039DE-B820-4E2C-804D-CCB176FC1781}" srcOrd="0" destOrd="0" presId="urn:microsoft.com/office/officeart/2018/5/layout/IconCircleLabelList"/>
    <dgm:cxn modelId="{F870012E-CE28-41AA-98DB-33637B013B24}" type="presParOf" srcId="{C1E235E1-E2FC-4459-A490-8294D9FED171}" destId="{18D5CE25-60F5-4318-A73C-B2BABB458E58}" srcOrd="1" destOrd="0" presId="urn:microsoft.com/office/officeart/2018/5/layout/IconCircleLabelList"/>
    <dgm:cxn modelId="{4C55E2DF-4210-4441-A55D-CB4B72EC7F46}" type="presParOf" srcId="{C1E235E1-E2FC-4459-A490-8294D9FED171}" destId="{94B87AC2-2FB4-4F0C-8FA8-D811BC4A378B}" srcOrd="2" destOrd="0" presId="urn:microsoft.com/office/officeart/2018/5/layout/IconCircleLabelList"/>
    <dgm:cxn modelId="{29957A9B-A962-4061-9C8B-A3B9B2B750AF}" type="presParOf" srcId="{C1E235E1-E2FC-4459-A490-8294D9FED171}" destId="{231ADE0C-2127-434E-A2B6-4986DEA72ED3}" srcOrd="3" destOrd="0" presId="urn:microsoft.com/office/officeart/2018/5/layout/IconCircleLabelList"/>
    <dgm:cxn modelId="{6401F27E-9B08-4A79-BFFE-FFC14EBF9DFE}" type="presParOf" srcId="{F1A3D2D9-299A-4AE7-B242-EFBDEEC40A08}" destId="{BE0C0CF1-616E-42E3-9387-E15821F78482}" srcOrd="5" destOrd="0" presId="urn:microsoft.com/office/officeart/2018/5/layout/IconCircleLabelList"/>
    <dgm:cxn modelId="{5CB3A1A7-3C82-4B57-AF21-8BF2AAF07075}" type="presParOf" srcId="{F1A3D2D9-299A-4AE7-B242-EFBDEEC40A08}" destId="{0CF3C1EE-B94B-4118-960B-095FDB995EB0}" srcOrd="6" destOrd="0" presId="urn:microsoft.com/office/officeart/2018/5/layout/IconCircleLabelList"/>
    <dgm:cxn modelId="{87A7E9A1-F918-45FD-B1E7-A57E86681F37}" type="presParOf" srcId="{0CF3C1EE-B94B-4118-960B-095FDB995EB0}" destId="{211FC581-BC73-4472-904C-5E78C97A8772}" srcOrd="0" destOrd="0" presId="urn:microsoft.com/office/officeart/2018/5/layout/IconCircleLabelList"/>
    <dgm:cxn modelId="{3EE5CD4A-27EA-470E-A454-C5AD7091C14F}" type="presParOf" srcId="{0CF3C1EE-B94B-4118-960B-095FDB995EB0}" destId="{0EC4462B-6065-441A-BCE7-10D982E5C1D7}" srcOrd="1" destOrd="0" presId="urn:microsoft.com/office/officeart/2018/5/layout/IconCircleLabelList"/>
    <dgm:cxn modelId="{F4036400-5B14-479A-914F-A6997BD0FCBF}" type="presParOf" srcId="{0CF3C1EE-B94B-4118-960B-095FDB995EB0}" destId="{2067879B-52C0-498A-9FAA-AD699761B5AA}" srcOrd="2" destOrd="0" presId="urn:microsoft.com/office/officeart/2018/5/layout/IconCircleLabelList"/>
    <dgm:cxn modelId="{ADDC01DB-C696-4FD4-AF7F-656DC64CA26A}" type="presParOf" srcId="{0CF3C1EE-B94B-4118-960B-095FDB995EB0}" destId="{5569B658-96DF-433C-9E30-2EEA5D2B8A2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FC62D-C07D-4B77-81FF-F3B8D245ADCD}">
      <dsp:nvSpPr>
        <dsp:cNvPr id="0" name=""/>
        <dsp:cNvSpPr/>
      </dsp:nvSpPr>
      <dsp:spPr>
        <a:xfrm>
          <a:off x="1325840" y="7033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E398-2A69-4AF5-AC82-B367BAD17DDD}">
      <dsp:nvSpPr>
        <dsp:cNvPr id="0" name=""/>
        <dsp:cNvSpPr/>
      </dsp:nvSpPr>
      <dsp:spPr>
        <a:xfrm>
          <a:off x="1698778" y="379971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29F5D-C572-4BEA-B998-9643366E0392}">
      <dsp:nvSpPr>
        <dsp:cNvPr id="0" name=""/>
        <dsp:cNvSpPr/>
      </dsp:nvSpPr>
      <dsp:spPr>
        <a:xfrm>
          <a:off x="766434" y="2302033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b="1" kern="1200"/>
            <a:t>- социальная дезадаптация,</a:t>
          </a:r>
          <a:endParaRPr lang="en-US" sz="1700" kern="1200"/>
        </a:p>
      </dsp:txBody>
      <dsp:txXfrm>
        <a:off x="766434" y="2302033"/>
        <a:ext cx="2868750" cy="720000"/>
      </dsp:txXfrm>
    </dsp:sp>
    <dsp:sp modelId="{BD5BF30C-C484-43B3-AC63-BD8F2EE3951A}">
      <dsp:nvSpPr>
        <dsp:cNvPr id="0" name=""/>
        <dsp:cNvSpPr/>
      </dsp:nvSpPr>
      <dsp:spPr>
        <a:xfrm>
          <a:off x="4696621" y="7033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41DF-51CB-483C-A878-F4026F5A1DD4}">
      <dsp:nvSpPr>
        <dsp:cNvPr id="0" name=""/>
        <dsp:cNvSpPr/>
      </dsp:nvSpPr>
      <dsp:spPr>
        <a:xfrm>
          <a:off x="5069559" y="379971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6E055-E225-4E66-BFFC-4621E4D281CF}">
      <dsp:nvSpPr>
        <dsp:cNvPr id="0" name=""/>
        <dsp:cNvSpPr/>
      </dsp:nvSpPr>
      <dsp:spPr>
        <a:xfrm>
          <a:off x="4137215" y="2302033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700" b="1" kern="1200"/>
            <a:t>- высокий уровень личностного неблагополучия. </a:t>
          </a:r>
          <a:endParaRPr lang="en-US" sz="1700" kern="1200"/>
        </a:p>
      </dsp:txBody>
      <dsp:txXfrm>
        <a:off x="4137215" y="2302033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D6455-573C-4F80-8162-F5F54C07B826}">
      <dsp:nvSpPr>
        <dsp:cNvPr id="0" name=""/>
        <dsp:cNvSpPr/>
      </dsp:nvSpPr>
      <dsp:spPr>
        <a:xfrm>
          <a:off x="0" y="571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016C2-56F5-47DF-862D-073EE5F42516}">
      <dsp:nvSpPr>
        <dsp:cNvPr id="0" name=""/>
        <dsp:cNvSpPr/>
      </dsp:nvSpPr>
      <dsp:spPr>
        <a:xfrm>
          <a:off x="0" y="571"/>
          <a:ext cx="5012532" cy="1010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0" y="571"/>
        <a:ext cx="5012532" cy="1010111"/>
      </dsp:txXfrm>
    </dsp:sp>
    <dsp:sp modelId="{3BA39055-1CB3-4D30-B5F2-BA980585E79D}">
      <dsp:nvSpPr>
        <dsp:cNvPr id="0" name=""/>
        <dsp:cNvSpPr/>
      </dsp:nvSpPr>
      <dsp:spPr>
        <a:xfrm>
          <a:off x="0" y="0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E4EAD9-3D48-4930-874C-C0FCC0443E4C}">
      <dsp:nvSpPr>
        <dsp:cNvPr id="0" name=""/>
        <dsp:cNvSpPr/>
      </dsp:nvSpPr>
      <dsp:spPr>
        <a:xfrm>
          <a:off x="0" y="1010682"/>
          <a:ext cx="5007636" cy="193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1) социальная — создание условий для раскрытия творческого потенциала человека, обеспечение социальной защиты; </a:t>
          </a:r>
          <a:endParaRPr lang="en-US" sz="1800" kern="1200" dirty="0"/>
        </a:p>
      </dsp:txBody>
      <dsp:txXfrm>
        <a:off x="0" y="1010682"/>
        <a:ext cx="5007636" cy="1933201"/>
      </dsp:txXfrm>
    </dsp:sp>
    <dsp:sp modelId="{6001B982-B27C-496B-AF9D-0B6865050FD7}">
      <dsp:nvSpPr>
        <dsp:cNvPr id="0" name=""/>
        <dsp:cNvSpPr/>
      </dsp:nvSpPr>
      <dsp:spPr>
        <a:xfrm>
          <a:off x="0" y="2148138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6CA29-EE5F-46AC-9247-4805F745AAF5}">
      <dsp:nvSpPr>
        <dsp:cNvPr id="0" name=""/>
        <dsp:cNvSpPr/>
      </dsp:nvSpPr>
      <dsp:spPr>
        <a:xfrm>
          <a:off x="0" y="2943883"/>
          <a:ext cx="5012532" cy="1010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2) психолого-экологическая — научение </a:t>
          </a:r>
          <a:r>
            <a:rPr lang="ru-RU" sz="1800" kern="1200" dirty="0" err="1"/>
            <a:t>самосохранительной</a:t>
          </a:r>
          <a:r>
            <a:rPr lang="ru-RU" sz="1800" kern="1200" dirty="0"/>
            <a:t> стратегии поведения;</a:t>
          </a:r>
          <a:endParaRPr lang="en-US" sz="1800" kern="1200" dirty="0"/>
        </a:p>
      </dsp:txBody>
      <dsp:txXfrm>
        <a:off x="0" y="2943883"/>
        <a:ext cx="5012532" cy="1010111"/>
      </dsp:txXfrm>
    </dsp:sp>
    <dsp:sp modelId="{6FB184E4-AF98-44A6-9298-5A5292818353}">
      <dsp:nvSpPr>
        <dsp:cNvPr id="0" name=""/>
        <dsp:cNvSpPr/>
      </dsp:nvSpPr>
      <dsp:spPr>
        <a:xfrm>
          <a:off x="0" y="3953994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7CC45-6479-474F-8B27-982D95E63AE5}">
      <dsp:nvSpPr>
        <dsp:cNvPr id="0" name=""/>
        <dsp:cNvSpPr/>
      </dsp:nvSpPr>
      <dsp:spPr>
        <a:xfrm>
          <a:off x="0" y="3917297"/>
          <a:ext cx="5007636" cy="124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3) педагогическая — воспитание здоровой гармоничной личности, имеющей нравственный иммунитет к любым формам отклоняющегося поведения</a:t>
          </a:r>
          <a:r>
            <a:rPr lang="ru-RU" sz="1500" kern="1200" dirty="0"/>
            <a:t>.</a:t>
          </a:r>
          <a:endParaRPr lang="en-US" sz="1500" kern="1200" dirty="0"/>
        </a:p>
      </dsp:txBody>
      <dsp:txXfrm>
        <a:off x="0" y="3917297"/>
        <a:ext cx="5007636" cy="1249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9E374-0AD0-4700-927C-11808522FD3D}">
      <dsp:nvSpPr>
        <dsp:cNvPr id="0" name=""/>
        <dsp:cNvSpPr/>
      </dsp:nvSpPr>
      <dsp:spPr>
        <a:xfrm>
          <a:off x="335511" y="484103"/>
          <a:ext cx="1047603" cy="1047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16C9C-D128-4A78-89C1-74B5D2F5B3E3}">
      <dsp:nvSpPr>
        <dsp:cNvPr id="0" name=""/>
        <dsp:cNvSpPr/>
      </dsp:nvSpPr>
      <dsp:spPr>
        <a:xfrm>
          <a:off x="558770" y="707363"/>
          <a:ext cx="601083" cy="601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CA6D2-2273-4777-9C22-F4C45611042E}">
      <dsp:nvSpPr>
        <dsp:cNvPr id="0" name=""/>
        <dsp:cNvSpPr/>
      </dsp:nvSpPr>
      <dsp:spPr>
        <a:xfrm>
          <a:off x="621" y="1858010"/>
          <a:ext cx="1717382" cy="68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b="1" kern="1200" dirty="0" err="1"/>
            <a:t>Пронаркотическое</a:t>
          </a:r>
          <a:r>
            <a:rPr lang="ru-RU" sz="1400" b="1" kern="1200" dirty="0"/>
            <a:t> культурное поле имеет</a:t>
          </a:r>
          <a:r>
            <a:rPr lang="ru-RU" sz="1400" kern="1200" dirty="0"/>
            <a:t> </a:t>
          </a:r>
          <a:endParaRPr lang="en-US" sz="1400" kern="1200" dirty="0"/>
        </a:p>
      </dsp:txBody>
      <dsp:txXfrm>
        <a:off x="621" y="1858010"/>
        <a:ext cx="1717382" cy="686953"/>
      </dsp:txXfrm>
    </dsp:sp>
    <dsp:sp modelId="{F6591CD7-6DB2-4E1B-89DC-8994A34725C4}">
      <dsp:nvSpPr>
        <dsp:cNvPr id="0" name=""/>
        <dsp:cNvSpPr/>
      </dsp:nvSpPr>
      <dsp:spPr>
        <a:xfrm>
          <a:off x="2353435" y="484103"/>
          <a:ext cx="1047603" cy="10476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A950D-E8C0-4ABF-9F4A-20522808F9AB}">
      <dsp:nvSpPr>
        <dsp:cNvPr id="0" name=""/>
        <dsp:cNvSpPr/>
      </dsp:nvSpPr>
      <dsp:spPr>
        <a:xfrm>
          <a:off x="2576695" y="707363"/>
          <a:ext cx="601083" cy="6010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5C109-81B8-4E44-9A34-57E4A8DB77EF}">
      <dsp:nvSpPr>
        <dsp:cNvPr id="0" name=""/>
        <dsp:cNvSpPr/>
      </dsp:nvSpPr>
      <dsp:spPr>
        <a:xfrm>
          <a:off x="2018546" y="1858010"/>
          <a:ext cx="1717382" cy="68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kern="1200" dirty="0"/>
            <a:t>1) особенности глобального характера;</a:t>
          </a:r>
          <a:endParaRPr lang="en-US" sz="1400" kern="1200" dirty="0"/>
        </a:p>
      </dsp:txBody>
      <dsp:txXfrm>
        <a:off x="2018546" y="1858010"/>
        <a:ext cx="1717382" cy="686953"/>
      </dsp:txXfrm>
    </dsp:sp>
    <dsp:sp modelId="{7D2039DE-B820-4E2C-804D-CCB176FC1781}">
      <dsp:nvSpPr>
        <dsp:cNvPr id="0" name=""/>
        <dsp:cNvSpPr/>
      </dsp:nvSpPr>
      <dsp:spPr>
        <a:xfrm>
          <a:off x="4371360" y="484103"/>
          <a:ext cx="1047603" cy="104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5CE25-60F5-4318-A73C-B2BABB458E58}">
      <dsp:nvSpPr>
        <dsp:cNvPr id="0" name=""/>
        <dsp:cNvSpPr/>
      </dsp:nvSpPr>
      <dsp:spPr>
        <a:xfrm>
          <a:off x="4594620" y="707363"/>
          <a:ext cx="601083" cy="6010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ADE0C-2127-434E-A2B6-4986DEA72ED3}">
      <dsp:nvSpPr>
        <dsp:cNvPr id="0" name=""/>
        <dsp:cNvSpPr/>
      </dsp:nvSpPr>
      <dsp:spPr>
        <a:xfrm>
          <a:off x="4036470" y="1858010"/>
          <a:ext cx="1717382" cy="68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kern="1200" dirty="0"/>
            <a:t>2) национально-исторические особенности; </a:t>
          </a:r>
          <a:endParaRPr lang="en-US" sz="1400" kern="1200" dirty="0"/>
        </a:p>
      </dsp:txBody>
      <dsp:txXfrm>
        <a:off x="4036470" y="1858010"/>
        <a:ext cx="1717382" cy="686953"/>
      </dsp:txXfrm>
    </dsp:sp>
    <dsp:sp modelId="{211FC581-BC73-4472-904C-5E78C97A8772}">
      <dsp:nvSpPr>
        <dsp:cNvPr id="0" name=""/>
        <dsp:cNvSpPr/>
      </dsp:nvSpPr>
      <dsp:spPr>
        <a:xfrm>
          <a:off x="6389285" y="484103"/>
          <a:ext cx="1047603" cy="10476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4462B-6065-441A-BCE7-10D982E5C1D7}">
      <dsp:nvSpPr>
        <dsp:cNvPr id="0" name=""/>
        <dsp:cNvSpPr/>
      </dsp:nvSpPr>
      <dsp:spPr>
        <a:xfrm>
          <a:off x="6612545" y="707363"/>
          <a:ext cx="601083" cy="6010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B658-96DF-433C-9E30-2EEA5D2B8A23}">
      <dsp:nvSpPr>
        <dsp:cNvPr id="0" name=""/>
        <dsp:cNvSpPr/>
      </dsp:nvSpPr>
      <dsp:spPr>
        <a:xfrm>
          <a:off x="6054395" y="1858010"/>
          <a:ext cx="1717382" cy="68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kern="1200" dirty="0"/>
            <a:t>3) особенности техногенного характера</a:t>
          </a:r>
          <a:endParaRPr lang="en-US" sz="1400" kern="1200" dirty="0"/>
        </a:p>
      </dsp:txBody>
      <dsp:txXfrm>
        <a:off x="6054395" y="1858010"/>
        <a:ext cx="1717382" cy="686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7A3B7-8C0E-4937-A87B-481EAAA39BA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0F3CB-17C8-40F9-ACCD-9A62C7909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0F3CB-17C8-40F9-ACCD-9A62C79095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5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9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8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60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4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2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4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2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3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2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9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8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2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4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3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070" y="1227279"/>
            <a:ext cx="3942953" cy="250921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Риски возникновения зависимостей в молодежной среде как проявление социально опасного феномена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071" y="3812694"/>
            <a:ext cx="3246614" cy="13715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Занина Л.В., </a:t>
            </a:r>
            <a:r>
              <a:rPr lang="ru-RU" sz="1700" b="1" cap="none" dirty="0">
                <a:solidFill>
                  <a:srgbClr val="002060"/>
                </a:solidFill>
              </a:rPr>
              <a:t>профессор, доктор педагогических наук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1947333" cy="87270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7855495" y="5564567"/>
            <a:ext cx="1006159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E8EDAF2-74F4-43FE-B0C0-FDAF5E93F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1395347"/>
            <a:ext cx="3849243" cy="3849243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3454004" cy="37156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24F240-E46B-4B19-AD16-1310FAF14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687741"/>
            <a:ext cx="593551" cy="54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НПЗ на фоне голубого неба">
            <a:extLst>
              <a:ext uri="{FF2B5EF4-FFF2-40B4-BE49-F238E27FC236}">
                <a16:creationId xmlns:a16="http://schemas.microsoft.com/office/drawing/2014/main" id="{9E8CC9FF-8495-4E0D-A5B2-154570AF1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39" r="8362"/>
          <a:stretch/>
        </p:blipFill>
        <p:spPr>
          <a:xfrm>
            <a:off x="0" y="0"/>
            <a:ext cx="9143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9144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618517"/>
            <a:ext cx="7773338" cy="159617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Современное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пронаркотическое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культурное поле, в условиях развития технических достижений XXI в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30" y="2367092"/>
            <a:ext cx="7772870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ru-RU" sz="1400" b="1" dirty="0"/>
          </a:p>
          <a:p>
            <a:pPr marL="0" indent="0">
              <a:lnSpc>
                <a:spcPct val="110000"/>
              </a:lnSpc>
              <a:buNone/>
            </a:pPr>
            <a:endParaRPr lang="ru-RU" sz="1400" b="1" dirty="0"/>
          </a:p>
          <a:p>
            <a:pPr marL="0" indent="0">
              <a:lnSpc>
                <a:spcPct val="110000"/>
              </a:lnSpc>
              <a:buNone/>
            </a:pPr>
            <a:endParaRPr lang="ru-RU" sz="1400" b="1" dirty="0"/>
          </a:p>
          <a:p>
            <a:pPr>
              <a:lnSpc>
                <a:spcPct val="110000"/>
              </a:lnSpc>
            </a:pPr>
            <a:endParaRPr lang="ru-RU" sz="1400" b="1" dirty="0"/>
          </a:p>
          <a:p>
            <a:pPr>
              <a:lnSpc>
                <a:spcPct val="110000"/>
              </a:lnSpc>
            </a:pPr>
            <a:endParaRPr lang="ru-RU" sz="1400" b="1" dirty="0"/>
          </a:p>
          <a:p>
            <a:pPr marL="0" indent="0">
              <a:lnSpc>
                <a:spcPct val="110000"/>
              </a:lnSpc>
              <a:buNone/>
            </a:pPr>
            <a:endParaRPr lang="ru-RU" sz="1400" b="1" dirty="0"/>
          </a:p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Интернет, массовое распространение техники, воспроизводящей кинопродукцию и др. существенно ускорили наращивание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пронаркотического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культурного поля, способствуя  распространению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пронаркотической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традиции вширь.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48DF9A-3D5D-A218-9017-E5AF94A00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5821255"/>
            <a:ext cx="597460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04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утешествие в одиночестве">
            <a:extLst>
              <a:ext uri="{FF2B5EF4-FFF2-40B4-BE49-F238E27FC236}">
                <a16:creationId xmlns:a16="http://schemas.microsoft.com/office/drawing/2014/main" id="{E7FDF472-0D89-46B2-A485-584BEF10E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47" r="27660"/>
          <a:stretch/>
        </p:blipFill>
        <p:spPr>
          <a:xfrm>
            <a:off x="6118030" y="10"/>
            <a:ext cx="3025970" cy="6857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7"/>
            <a:ext cx="5004664" cy="1596177"/>
          </a:xfrm>
        </p:spPr>
        <p:txBody>
          <a:bodyPr>
            <a:normAutofit/>
          </a:bodyPr>
          <a:lstStyle/>
          <a:p>
            <a:r>
              <a:rPr lang="ru-RU" b="1"/>
              <a:t>Феномен </a:t>
            </a:r>
            <a:r>
              <a:rPr lang="ru-RU" b="1" err="1"/>
              <a:t>пронаркотического</a:t>
            </a:r>
            <a:r>
              <a:rPr lang="ru-RU" b="1"/>
              <a:t> поля в ХХ1 веке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30" y="2367092"/>
            <a:ext cx="5004665" cy="34241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endParaRPr lang="ru-RU" sz="700" b="1" dirty="0"/>
          </a:p>
          <a:p>
            <a:pPr marL="0" indent="0">
              <a:lnSpc>
                <a:spcPct val="110000"/>
              </a:lnSpc>
              <a:buNone/>
            </a:pPr>
            <a:endParaRPr lang="ru-RU" sz="700" b="1" dirty="0"/>
          </a:p>
          <a:p>
            <a:pPr>
              <a:lnSpc>
                <a:spcPct val="110000"/>
              </a:lnSpc>
            </a:pPr>
            <a:endParaRPr lang="ru-RU" sz="700" b="1" dirty="0"/>
          </a:p>
          <a:p>
            <a:pPr>
              <a:lnSpc>
                <a:spcPct val="110000"/>
              </a:lnSpc>
            </a:pPr>
            <a:r>
              <a:rPr lang="ru-RU" sz="1200" b="1" dirty="0"/>
              <a:t>С точки зрения социологии, употребление наркотиков теряет маргинальный характер и перестает быть атрибутом определенных субкультур, становясь распространенной социальной практикой. </a:t>
            </a:r>
          </a:p>
          <a:p>
            <a:pPr>
              <a:lnSpc>
                <a:spcPct val="110000"/>
              </a:lnSpc>
            </a:pPr>
            <a:r>
              <a:rPr lang="ru-RU" sz="1200" b="1" dirty="0"/>
              <a:t>Общество от наивного любопытства переходит к более взвешенному «пробованию», «экспериментированию» с ПАВ. </a:t>
            </a:r>
          </a:p>
          <a:p>
            <a:pPr>
              <a:lnSpc>
                <a:spcPct val="110000"/>
              </a:lnSpc>
            </a:pPr>
            <a:r>
              <a:rPr lang="ru-RU" sz="1200" b="1" dirty="0"/>
              <a:t>По мере изменения жизни людей появляются новые формы зависимого поведения (например, компьютерная зависимость).</a:t>
            </a:r>
          </a:p>
          <a:p>
            <a:pPr>
              <a:lnSpc>
                <a:spcPct val="110000"/>
              </a:lnSpc>
            </a:pPr>
            <a:r>
              <a:rPr lang="ru-RU" sz="1200" b="1" dirty="0"/>
              <a:t>В </a:t>
            </a:r>
            <a:r>
              <a:rPr lang="ru-RU" sz="1200" b="1" dirty="0" err="1"/>
              <a:t>пронаркотическом</a:t>
            </a:r>
            <a:r>
              <a:rPr lang="ru-RU" sz="1200" b="1" dirty="0"/>
              <a:t> культурном пространстве возникает новая  подструктура, влияющая на отношение личности к ценностям - виртуальное пространство, обеспечивающее возможность создания индивидами виртуального «</a:t>
            </a:r>
            <a:r>
              <a:rPr lang="ru-RU" sz="1200" b="1" dirty="0" err="1"/>
              <a:t>альтер</a:t>
            </a:r>
            <a:r>
              <a:rPr lang="ru-RU" sz="1200" b="1" dirty="0"/>
              <a:t> эго», которое конструируется исключительно автором.  </a:t>
            </a:r>
          </a:p>
          <a:p>
            <a:pPr>
              <a:lnSpc>
                <a:spcPct val="110000"/>
              </a:lnSpc>
            </a:pPr>
            <a:endParaRPr lang="ru-RU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фера из сетки и узлов">
            <a:extLst>
              <a:ext uri="{FF2B5EF4-FFF2-40B4-BE49-F238E27FC236}">
                <a16:creationId xmlns:a16="http://schemas.microsoft.com/office/drawing/2014/main" id="{3DDEE0F1-CD7D-4F60-9B19-E0E3D5D2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89" r="18000"/>
          <a:stretch/>
        </p:blipFill>
        <p:spPr>
          <a:xfrm>
            <a:off x="20" y="10"/>
            <a:ext cx="301855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85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787" y="618517"/>
            <a:ext cx="5004665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Феномен </a:t>
            </a:r>
            <a:r>
              <a:rPr lang="ru-RU" sz="2800" b="1" dirty="0" err="1">
                <a:solidFill>
                  <a:srgbClr val="002060"/>
                </a:solidFill>
              </a:rPr>
              <a:t>пронаркотического</a:t>
            </a:r>
            <a:r>
              <a:rPr lang="ru-RU" sz="2800" b="1" dirty="0">
                <a:solidFill>
                  <a:srgbClr val="002060"/>
                </a:solidFill>
              </a:rPr>
              <a:t> поля в ХХ1 веке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786" y="2367092"/>
            <a:ext cx="5004665" cy="342410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sz="800" dirty="0"/>
          </a:p>
          <a:p>
            <a:pPr>
              <a:lnSpc>
                <a:spcPct val="110000"/>
              </a:lnSpc>
            </a:pPr>
            <a:endParaRPr lang="ru-RU" sz="800" dirty="0"/>
          </a:p>
          <a:p>
            <a:pPr>
              <a:lnSpc>
                <a:spcPct val="110000"/>
              </a:lnSpc>
            </a:pPr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интернет-пространстве возник  специфический социально-психологический феномен </a:t>
            </a:r>
            <a:r>
              <a:rPr lang="ru-RU" sz="2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Троллинг</a:t>
            </a:r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оказывающий деструктивное влияние на индивидов – объектов воздействия, и на атмосферу коммуникативного взаимодействия виртуального сообщества в целом.</a:t>
            </a:r>
          </a:p>
          <a:p>
            <a:pPr>
              <a:lnSpc>
                <a:spcPct val="110000"/>
              </a:lnSpc>
            </a:pPr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Является действенным и практически ненаказуемым механизмом агрессивного воздействия, жесткой межличностной, внутригрупповой и межгрупповой манипуляции, и рассматривается как пусковой механизм жесткой провокации, создания ситуации скандала. </a:t>
            </a:r>
          </a:p>
          <a:p>
            <a:pPr>
              <a:lnSpc>
                <a:spcPct val="110000"/>
              </a:lnSpc>
            </a:pPr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Таким образом, расширяются и усложняются условия воздействия среды на </a:t>
            </a:r>
            <a:r>
              <a:rPr lang="ru-RU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саморазрушающееся</a:t>
            </a:r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поведение подростков,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10407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0" y="-2"/>
            <a:ext cx="2491484" cy="2196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E8C55-6310-13D4-8147-28797725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22" y="960814"/>
            <a:ext cx="2049186" cy="4912936"/>
          </a:xfrm>
        </p:spPr>
        <p:txBody>
          <a:bodyPr anchor="b">
            <a:normAutofit/>
          </a:bodyPr>
          <a:lstStyle/>
          <a:p>
            <a:pPr algn="r"/>
            <a:r>
              <a:rPr lang="ru-RU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основные угрозы и риски для традиционных ценностей</a:t>
            </a:r>
            <a:br>
              <a:rPr lang="ru-RU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20E6B-B541-B121-4567-017CC545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308" y="960814"/>
            <a:ext cx="4685792" cy="48303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endParaRPr lang="ru-RU" sz="9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создание условий для саморазрушения общества, ослабление семейных, дружеских и иных социальных связей;</a:t>
            </a:r>
          </a:p>
          <a:p>
            <a:pPr>
              <a:lnSpc>
                <a:spcPct val="110000"/>
              </a:lnSpc>
            </a:pPr>
            <a:r>
              <a:rPr lang="ru-RU" sz="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снижение роли социального партнерства, обесценивание идей созидательного труда и взаимопомощи;</a:t>
            </a:r>
          </a:p>
          <a:p>
            <a:pPr>
              <a:lnSpc>
                <a:spcPct val="110000"/>
              </a:lnSpc>
            </a:pPr>
            <a:r>
              <a:rPr lang="ru-RU" sz="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внедрение антиобщественных стереотипов поведения, распространение аморального образа жизни, вседозволенности и насилия, рост употребления алкоголя и наркотиков;</a:t>
            </a:r>
          </a:p>
          <a:p>
            <a:pPr>
              <a:lnSpc>
                <a:spcPct val="110000"/>
              </a:lnSpc>
            </a:pPr>
            <a:r>
              <a:rPr lang="ru-RU" sz="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формирование общества, пренебрегающего духовно-нравственными ценностями;</a:t>
            </a:r>
          </a:p>
          <a:p>
            <a:pPr>
              <a:lnSpc>
                <a:spcPct val="110000"/>
              </a:lnSpc>
            </a:pPr>
            <a:endParaRPr lang="ru-RU" sz="900" b="1" dirty="0">
              <a:latin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Р</a:t>
            </a:r>
            <a:r>
              <a:rPr lang="ru-RU" sz="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ешение проблем в области сохранения и укрепления традиционных ценностей: совершенствование форм и методов воспитания и образования детей и молодежи в соответствии с целями государственной политики по сохранению и укреплению традиционных ценностей;</a:t>
            </a: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ru-RU" sz="900" b="1" i="0" dirty="0"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900" b="1" i="0" dirty="0">
                <a:effectLst/>
                <a:latin typeface="Arial" panose="020B0604020202020204" pitchFamily="34" charset="0"/>
              </a:rPr>
              <a:t>Основы государственной политики по сохранению и укреплению традиционных российских духовно-нравственных ценностей</a:t>
            </a:r>
          </a:p>
          <a:p>
            <a:pPr>
              <a:lnSpc>
                <a:spcPct val="110000"/>
              </a:lnSpc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8324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1E5EB-28CF-ADD8-99D3-31DE20F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5" y="1419900"/>
            <a:ext cx="2133002" cy="4018201"/>
          </a:xfrm>
        </p:spPr>
        <p:txBody>
          <a:bodyPr>
            <a:normAutofit/>
          </a:bodyPr>
          <a:lstStyle/>
          <a:p>
            <a:pPr algn="l"/>
            <a:endParaRPr lang="ru-RU" sz="3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BA69-E650-24B5-36AA-BB47749B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756" y="1193576"/>
            <a:ext cx="4932443" cy="447085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Благодарю за внимание</a:t>
            </a:r>
          </a:p>
          <a:p>
            <a:r>
              <a:rPr lang="en-US" b="1" dirty="0">
                <a:solidFill>
                  <a:srgbClr val="002060"/>
                </a:solidFill>
              </a:rPr>
              <a:t>lvzanina@sfedu.ru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4D797B-95B0-7AA4-77F6-29658F12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15" y="352507"/>
            <a:ext cx="59746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Формула вычислительные">
            <a:extLst>
              <a:ext uri="{FF2B5EF4-FFF2-40B4-BE49-F238E27FC236}">
                <a16:creationId xmlns:a16="http://schemas.microsoft.com/office/drawing/2014/main" id="{62125FB4-A200-331F-31F5-622968BC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8" r="38332" b="-1"/>
          <a:stretch/>
        </p:blipFill>
        <p:spPr>
          <a:xfrm>
            <a:off x="20" y="10"/>
            <a:ext cx="301855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85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1FD22-A68D-6814-6389-DACB2045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787" y="618517"/>
            <a:ext cx="5004665" cy="1596177"/>
          </a:xfrm>
        </p:spPr>
        <p:txBody>
          <a:bodyPr>
            <a:normAutofit/>
          </a:bodyPr>
          <a:lstStyle/>
          <a:p>
            <a:r>
              <a:rPr lang="ru-RU" b="1">
                <a:latin typeface="Segoe Script" pitchFamily="34" charset="0"/>
              </a:rPr>
              <a:t>О б щ и е  условия риска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89AE4-F428-98CC-CC81-46422C144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8786" y="2367092"/>
            <a:ext cx="5004665" cy="3424107"/>
          </a:xfrm>
        </p:spPr>
        <p:txBody>
          <a:bodyPr>
            <a:normAutofit/>
          </a:bodyPr>
          <a:lstStyle/>
          <a:p>
            <a:r>
              <a:rPr lang="ru-RU" b="1" dirty="0">
                <a:latin typeface="+mj-lt"/>
              </a:rPr>
              <a:t>наличие неопределенности;</a:t>
            </a:r>
          </a:p>
          <a:p>
            <a:r>
              <a:rPr lang="ru-RU" b="1" dirty="0">
                <a:latin typeface="+mj-lt"/>
              </a:rPr>
              <a:t>необходимость выбора альтернативы;</a:t>
            </a:r>
          </a:p>
          <a:p>
            <a:r>
              <a:rPr lang="ru-RU" b="1" dirty="0">
                <a:latin typeface="+mj-lt"/>
              </a:rPr>
              <a:t>возможность оценить вероятность осуществления выбираемых </a:t>
            </a:r>
            <a:r>
              <a:rPr lang="ru-RU" b="1" u="sng" dirty="0">
                <a:latin typeface="+mj-lt"/>
              </a:rPr>
              <a:t>альтернатив</a:t>
            </a:r>
            <a:r>
              <a:rPr lang="ru-RU" b="1" dirty="0">
                <a:latin typeface="+mj-lt"/>
              </a:rPr>
              <a:t>;</a:t>
            </a:r>
          </a:p>
          <a:p>
            <a:r>
              <a:rPr lang="ru-RU" b="1" dirty="0">
                <a:latin typeface="+mj-lt"/>
              </a:rPr>
              <a:t> нравственная самооценка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53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Группа">
            <a:extLst>
              <a:ext uri="{FF2B5EF4-FFF2-40B4-BE49-F238E27FC236}">
                <a16:creationId xmlns:a16="http://schemas.microsoft.com/office/drawing/2014/main" id="{28D0954C-BB65-1B09-48C2-653E6C94E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598" y="1918179"/>
            <a:ext cx="2996694" cy="29966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36DBA-E231-B643-4AB1-1C8DBBAF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890" y="618517"/>
            <a:ext cx="4391562" cy="15961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Segoe Script" pitchFamily="34" charset="0"/>
              </a:rPr>
              <a:t>Тренды современной </a:t>
            </a:r>
            <a:r>
              <a:rPr lang="ru-RU" dirty="0" err="1">
                <a:solidFill>
                  <a:srgbClr val="002060"/>
                </a:solidFill>
                <a:latin typeface="Segoe Script" pitchFamily="34" charset="0"/>
              </a:rPr>
              <a:t>рискологии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D7836-6CA3-0640-CD40-89AE332802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1890" y="2367092"/>
            <a:ext cx="4391561" cy="3847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система информационной </a:t>
            </a:r>
          </a:p>
          <a:p>
            <a:pPr marL="0" indent="0" algn="ctr">
              <a:buNone/>
            </a:pPr>
            <a:r>
              <a:rPr lang="ru-RU" b="1" dirty="0"/>
              <a:t>безопасности  </a:t>
            </a:r>
          </a:p>
          <a:p>
            <a:pPr marL="0" indent="0" algn="ctr">
              <a:buNone/>
            </a:pPr>
            <a:r>
              <a:rPr lang="ru-RU" b="1" dirty="0"/>
              <a:t>личности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A4523-A07A-E6E4-49A7-F7E210AB7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40" y="416498"/>
            <a:ext cx="59746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Самоповреждающее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аутодеструктивное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) поведение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способ взаимодействия человека с окружающими людьми и самим собой, в результате которого человек целенаправленно осуществляет действия, наносящие прямой или косвенный ущерб собственному соматическому или психическому здоровью.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B24277-52EC-4C71-835A-65A26C9C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22524"/>
            <a:ext cx="648072" cy="593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ольшая группа парашютистов в воздухе">
            <a:extLst>
              <a:ext uri="{FF2B5EF4-FFF2-40B4-BE49-F238E27FC236}">
                <a16:creationId xmlns:a16="http://schemas.microsoft.com/office/drawing/2014/main" id="{C3719E73-7B3A-4266-8B60-86D77069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9" r="34781"/>
          <a:stretch/>
        </p:blipFill>
        <p:spPr>
          <a:xfrm>
            <a:off x="20" y="10"/>
            <a:ext cx="301855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85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787" y="618517"/>
            <a:ext cx="5004665" cy="159617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Формы проявления </a:t>
            </a:r>
            <a:r>
              <a:rPr lang="ru-RU" sz="2400" b="1" dirty="0" err="1">
                <a:solidFill>
                  <a:srgbClr val="002060"/>
                </a:solidFill>
              </a:rPr>
              <a:t>аутодеструктивного</a:t>
            </a:r>
            <a:r>
              <a:rPr lang="ru-RU" sz="2400" b="1" dirty="0">
                <a:solidFill>
                  <a:srgbClr val="002060"/>
                </a:solidFill>
              </a:rPr>
              <a:t> поведения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786" y="2367092"/>
            <a:ext cx="5004665" cy="34241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sz="500" dirty="0"/>
          </a:p>
          <a:p>
            <a:pPr>
              <a:lnSpc>
                <a:spcPct val="110000"/>
              </a:lnSpc>
            </a:pPr>
            <a:r>
              <a:rPr lang="ru-RU" sz="1200" b="1" i="1" dirty="0">
                <a:solidFill>
                  <a:srgbClr val="002060"/>
                </a:solidFill>
              </a:rPr>
              <a:t>суицидальное и </a:t>
            </a:r>
            <a:r>
              <a:rPr lang="ru-RU" sz="1200" b="1" i="1" dirty="0" err="1">
                <a:solidFill>
                  <a:srgbClr val="002060"/>
                </a:solidFill>
              </a:rPr>
              <a:t>парасуицидальное</a:t>
            </a:r>
            <a:r>
              <a:rPr lang="ru-RU" sz="1200" b="1" i="1" dirty="0">
                <a:solidFill>
                  <a:srgbClr val="002060"/>
                </a:solidFill>
              </a:rPr>
              <a:t> поведение </a:t>
            </a:r>
            <a:r>
              <a:rPr lang="ru-RU" sz="1200" dirty="0">
                <a:solidFill>
                  <a:srgbClr val="002060"/>
                </a:solidFill>
              </a:rPr>
              <a:t>(нанесение себе не смертельных увечий),</a:t>
            </a:r>
          </a:p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i="1" dirty="0">
                <a:solidFill>
                  <a:srgbClr val="002060"/>
                </a:solidFill>
              </a:rPr>
              <a:t>пищевая зависимость</a:t>
            </a:r>
            <a:r>
              <a:rPr lang="ru-RU" sz="1200" b="1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1200" b="1" i="1" dirty="0">
                <a:solidFill>
                  <a:srgbClr val="002060"/>
                </a:solidFill>
              </a:rPr>
              <a:t> аддитивное поведение </a:t>
            </a:r>
            <a:r>
              <a:rPr lang="ru-RU" sz="1200" dirty="0">
                <a:solidFill>
                  <a:srgbClr val="002060"/>
                </a:solidFill>
              </a:rPr>
              <a:t>(химические и нехимические зависимости), </a:t>
            </a:r>
          </a:p>
          <a:p>
            <a:pPr>
              <a:lnSpc>
                <a:spcPct val="110000"/>
              </a:lnSpc>
            </a:pPr>
            <a:r>
              <a:rPr lang="ru-RU" sz="1200" b="1" i="1" dirty="0">
                <a:solidFill>
                  <a:srgbClr val="002060"/>
                </a:solidFill>
              </a:rPr>
              <a:t>фанатическое поведение</a:t>
            </a:r>
            <a:r>
              <a:rPr lang="ru-RU" sz="1200" b="1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1200" b="1" i="1" dirty="0">
                <a:solidFill>
                  <a:srgbClr val="002060"/>
                </a:solidFill>
              </a:rPr>
              <a:t>аутическое поведение </a:t>
            </a:r>
            <a:r>
              <a:rPr lang="ru-RU" sz="1200" dirty="0">
                <a:solidFill>
                  <a:srgbClr val="002060"/>
                </a:solidFill>
              </a:rPr>
              <a:t>(отсутствие приспособления к </a:t>
            </a:r>
            <a:r>
              <a:rPr lang="ru-RU" sz="1200" dirty="0" err="1">
                <a:solidFill>
                  <a:srgbClr val="002060"/>
                </a:solidFill>
              </a:rPr>
              <a:t>действителъности</a:t>
            </a:r>
            <a:r>
              <a:rPr lang="ru-RU" sz="1200" dirty="0">
                <a:solidFill>
                  <a:srgbClr val="002060"/>
                </a:solidFill>
              </a:rPr>
              <a:t> и требованиям повседневной жизни с уходом в мир фантазий, мечтаний, отказом от общения и выбором одиночества),</a:t>
            </a:r>
          </a:p>
          <a:p>
            <a:pPr>
              <a:lnSpc>
                <a:spcPct val="110000"/>
              </a:lnSpc>
            </a:pPr>
            <a:r>
              <a:rPr lang="ru-RU" sz="1200" b="1" i="1" dirty="0" err="1">
                <a:solidFill>
                  <a:srgbClr val="002060"/>
                </a:solidFill>
              </a:rPr>
              <a:t>виктимное</a:t>
            </a:r>
            <a:r>
              <a:rPr lang="ru-RU" sz="1200" b="1" i="1" dirty="0">
                <a:solidFill>
                  <a:srgbClr val="002060"/>
                </a:solidFill>
              </a:rPr>
              <a:t> поведение </a:t>
            </a:r>
            <a:r>
              <a:rPr lang="ru-RU" sz="1200" dirty="0">
                <a:solidFill>
                  <a:srgbClr val="002060"/>
                </a:solidFill>
              </a:rPr>
              <a:t>(поступки или действия человека, так или иначе провоцирующие причинение ему какой-либо вреда)</a:t>
            </a:r>
          </a:p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i="1" dirty="0">
                <a:solidFill>
                  <a:srgbClr val="002060"/>
                </a:solidFill>
              </a:rPr>
              <a:t>деятельность с выраженным риском для жи</a:t>
            </a:r>
            <a:r>
              <a:rPr lang="ru-RU" sz="1200" b="1" dirty="0">
                <a:solidFill>
                  <a:srgbClr val="002060"/>
                </a:solidFill>
              </a:rPr>
              <a:t>зни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618517"/>
            <a:ext cx="7773338" cy="1596177"/>
          </a:xfrm>
        </p:spPr>
        <p:txBody>
          <a:bodyPr>
            <a:normAutofit/>
          </a:bodyPr>
          <a:lstStyle/>
          <a:p>
            <a:r>
              <a:rPr lang="ru-RU" b="1"/>
              <a:t>Предпосылки </a:t>
            </a:r>
            <a:r>
              <a:rPr lang="ru-RU" b="1" err="1"/>
              <a:t>саморазрушающегося</a:t>
            </a:r>
            <a:r>
              <a:rPr lang="ru-RU" b="1"/>
              <a:t> поведения</a:t>
            </a:r>
            <a:endParaRPr lang="ru-RU" dirty="0"/>
          </a:p>
        </p:txBody>
      </p:sp>
      <p:graphicFrame>
        <p:nvGraphicFramePr>
          <p:cNvPr id="6" name="Содержимое 2">
            <a:extLst>
              <a:ext uri="{FF2B5EF4-FFF2-40B4-BE49-F238E27FC236}">
                <a16:creationId xmlns:a16="http://schemas.microsoft.com/office/drawing/2014/main" id="{87CC2448-79D2-4533-A285-44E1601C0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517954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4D8440-5A11-4E04-A02D-E31450F2F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77" y="618517"/>
            <a:ext cx="646232" cy="5913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1DA4A-5894-4062-9C9F-03B39FB7C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48680"/>
            <a:ext cx="646232" cy="591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345AD2-E8E4-47C3-974E-A0AFF581D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20" y="548680"/>
            <a:ext cx="646232" cy="66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05" y="1314450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Стратегии профилактики саморазрушения</a:t>
            </a:r>
            <a:br>
              <a:rPr lang="ru-RU" sz="2000" dirty="0"/>
            </a:br>
            <a:endParaRPr lang="ru-RU" sz="3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25E044C7-33D6-412C-915A-C3CC6A097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282314"/>
              </p:ext>
            </p:extLst>
          </p:nvPr>
        </p:nvGraphicFramePr>
        <p:xfrm>
          <a:off x="3445668" y="889000"/>
          <a:ext cx="5012532" cy="520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FC5B5-ACCA-F47F-6E0F-C9E665B61A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064" y="523397"/>
            <a:ext cx="597460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Группа разноцветных деревянных фигурок">
            <a:extLst>
              <a:ext uri="{FF2B5EF4-FFF2-40B4-BE49-F238E27FC236}">
                <a16:creationId xmlns:a16="http://schemas.microsoft.com/office/drawing/2014/main" id="{2E5B3D45-73E2-4034-B4F4-9B3F78009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4" r="41825"/>
          <a:stretch/>
        </p:blipFill>
        <p:spPr>
          <a:xfrm>
            <a:off x="20" y="10"/>
            <a:ext cx="3018550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85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787" y="618517"/>
            <a:ext cx="5004665" cy="15961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Культурологический аспект профилактики </a:t>
            </a:r>
            <a:r>
              <a:rPr lang="ru-RU" sz="2000" b="1" dirty="0" err="1">
                <a:solidFill>
                  <a:srgbClr val="002060"/>
                </a:solidFill>
              </a:rPr>
              <a:t>саморазрушающегося</a:t>
            </a:r>
            <a:r>
              <a:rPr lang="ru-RU" sz="2000" b="1" dirty="0">
                <a:solidFill>
                  <a:srgbClr val="002060"/>
                </a:solidFill>
              </a:rPr>
              <a:t> поведения: отношение к социальным нормам</a:t>
            </a:r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3348786" y="2367092"/>
            <a:ext cx="5004665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ru-RU" sz="7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/>
              <a:t>«</a:t>
            </a:r>
            <a:r>
              <a:rPr lang="ru-RU" sz="1800" b="1" dirty="0" err="1"/>
              <a:t>пронаркотическое</a:t>
            </a:r>
            <a:r>
              <a:rPr lang="ru-RU" sz="1800" b="1" dirty="0"/>
              <a:t> культурное поле», </a:t>
            </a:r>
            <a:r>
              <a:rPr lang="ru-RU" sz="1800" dirty="0"/>
              <a:t>являющееся составляющей смыслового ядра культуры включает</a:t>
            </a:r>
            <a:r>
              <a:rPr lang="ru-RU" sz="700" dirty="0"/>
              <a:t>: 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логическая абстракция - (</a:t>
            </a:r>
            <a:r>
              <a:rPr lang="ru-RU" sz="1400" dirty="0" err="1"/>
              <a:t>проалкогольная</a:t>
            </a:r>
            <a:r>
              <a:rPr lang="ru-RU" sz="1400" dirty="0"/>
              <a:t> (</a:t>
            </a:r>
            <a:r>
              <a:rPr lang="ru-RU" sz="1400" dirty="0" err="1"/>
              <a:t>пронаркотическая</a:t>
            </a:r>
            <a:r>
              <a:rPr lang="ru-RU" sz="1400" dirty="0"/>
              <a:t>) смысловая нагрузка шедевров и произведений массовой культуры.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                         +</a:t>
            </a:r>
          </a:p>
          <a:p>
            <a:pPr algn="ctr">
              <a:lnSpc>
                <a:spcPct val="110000"/>
              </a:lnSpc>
            </a:pPr>
            <a:r>
              <a:rPr lang="ru-RU" sz="1400" dirty="0"/>
              <a:t>реально существующее явление, которое выражается в </a:t>
            </a:r>
            <a:r>
              <a:rPr lang="ru-RU" sz="1400" dirty="0" err="1"/>
              <a:t>проалкогольном</a:t>
            </a:r>
            <a:r>
              <a:rPr lang="ru-RU" sz="1400" dirty="0"/>
              <a:t> поведении, в следовании алкогольным ритуалам, и имеет тенденцию к расширению, «украшая»  себя </a:t>
            </a:r>
            <a:r>
              <a:rPr lang="ru-RU" sz="1400" dirty="0" err="1"/>
              <a:t>проалкогольными</a:t>
            </a:r>
            <a:r>
              <a:rPr lang="ru-RU" sz="1400" dirty="0"/>
              <a:t>, </a:t>
            </a:r>
            <a:r>
              <a:rPr lang="ru-RU" sz="1400" dirty="0" err="1"/>
              <a:t>пронаркотическими</a:t>
            </a:r>
            <a:r>
              <a:rPr lang="ru-RU" sz="1400" dirty="0"/>
              <a:t> и пр. символами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Пронаркотическое</a:t>
            </a:r>
            <a:r>
              <a:rPr lang="ru-RU" sz="2800" b="1" dirty="0">
                <a:solidFill>
                  <a:srgbClr val="002060"/>
                </a:solidFill>
              </a:rPr>
              <a:t> культурное поле формируется параллельно со становлением национальной культуры</a:t>
            </a:r>
          </a:p>
        </p:txBody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id="{F684BAFF-EBAE-4ADD-8ADA-758AA43D4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81791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568B5F5C8F7C4AA93C73952B1D3C9A" ma:contentTypeVersion="11" ma:contentTypeDescription="Создание документа." ma:contentTypeScope="" ma:versionID="76ad2dbcd9993c7adfdedee4a2e10584">
  <xsd:schema xmlns:xsd="http://www.w3.org/2001/XMLSchema" xmlns:xs="http://www.w3.org/2001/XMLSchema" xmlns:p="http://schemas.microsoft.com/office/2006/metadata/properties" xmlns:ns2="c8c37da5-9141-4308-a0d3-dcf10545782d" xmlns:ns3="942faad9-6755-44b0-afbb-3c41de5c5715" targetNamespace="http://schemas.microsoft.com/office/2006/metadata/properties" ma:root="true" ma:fieldsID="82a738a10067c087d2cd1b98c1069b90" ns2:_="" ns3:_="">
    <xsd:import namespace="c8c37da5-9141-4308-a0d3-dcf10545782d"/>
    <xsd:import namespace="942faad9-6755-44b0-afbb-3c41de5c57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7da5-9141-4308-a0d3-dcf105457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faad9-6755-44b0-afbb-3c41de5c57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dcd889-a623-4a4d-bbbe-529cb66928fb}" ma:internalName="TaxCatchAll" ma:showField="CatchAllData" ma:web="942faad9-6755-44b0-afbb-3c41de5c5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457064-398F-465F-92A4-686522663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37da5-9141-4308-a0d3-dcf10545782d"/>
    <ds:schemaRef ds:uri="942faad9-6755-44b0-afbb-3c41de5c57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5005E-2DE0-422E-ACE7-5167D8FAC8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214</TotalTime>
  <Words>653</Words>
  <Application>Microsoft Office PowerPoint</Application>
  <PresentationFormat>Экран (4:3)</PresentationFormat>
  <Paragraphs>79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Script</vt:lpstr>
      <vt:lpstr>Tw Cen MT</vt:lpstr>
      <vt:lpstr>Капля</vt:lpstr>
      <vt:lpstr>Риски возникновения зависимостей в молодежной среде как проявление социально опасного феномена</vt:lpstr>
      <vt:lpstr>О б щ и е  условия риска</vt:lpstr>
      <vt:lpstr>Тренды современной рискологии</vt:lpstr>
      <vt:lpstr>Презентация PowerPoint</vt:lpstr>
      <vt:lpstr>Формы проявления аутодеструктивного поведения</vt:lpstr>
      <vt:lpstr>Предпосылки саморазрушающегося поведения</vt:lpstr>
      <vt:lpstr>Стратегии профилактики саморазрушения </vt:lpstr>
      <vt:lpstr>Культурологический аспект профилактики саморазрушающегося поведения: отношение к социальным нормам</vt:lpstr>
      <vt:lpstr>Пронаркотическое культурное поле формируется параллельно со становлением национальной культуры</vt:lpstr>
      <vt:lpstr>Современное пронаркотическое культурное поле, в условиях развития технических достижений XXI в</vt:lpstr>
      <vt:lpstr>Феномен пронаркотического поля в ХХ1 веке</vt:lpstr>
      <vt:lpstr>Феномен пронаркотического поля в ХХ1 веке</vt:lpstr>
      <vt:lpstr>основные угрозы и риски для традиционных ценностей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Методологический аппарат превентивной педагогики</dc:title>
  <dc:creator>Лариса</dc:creator>
  <cp:lastModifiedBy>Занина Лариса Витольдовна</cp:lastModifiedBy>
  <cp:revision>17</cp:revision>
  <dcterms:created xsi:type="dcterms:W3CDTF">2017-12-08T18:24:51Z</dcterms:created>
  <dcterms:modified xsi:type="dcterms:W3CDTF">2022-11-23T20:44:47Z</dcterms:modified>
</cp:coreProperties>
</file>