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ранников Артем Николаевич" userId="82c763c8-b655-4d52-a3b8-75de5e64e8e1" providerId="ADAL" clId="{4F23DCF0-472B-4D83-9F08-324948C5ABA6}"/>
    <pc:docChg chg="modSld">
      <pc:chgData name="Баранников Артем Николаевич" userId="82c763c8-b655-4d52-a3b8-75de5e64e8e1" providerId="ADAL" clId="{4F23DCF0-472B-4D83-9F08-324948C5ABA6}" dt="2020-03-12T12:05:55.530" v="97" actId="20577"/>
      <pc:docMkLst>
        <pc:docMk/>
      </pc:docMkLst>
      <pc:sldChg chg="addSp modSp">
        <pc:chgData name="Баранников Артем Николаевич" userId="82c763c8-b655-4d52-a3b8-75de5e64e8e1" providerId="ADAL" clId="{4F23DCF0-472B-4D83-9F08-324948C5ABA6}" dt="2020-03-12T12:05:43.561" v="94" actId="1076"/>
        <pc:sldMkLst>
          <pc:docMk/>
          <pc:sldMk cId="2599080129" sldId="256"/>
        </pc:sldMkLst>
        <pc:spChg chg="add mod">
          <ac:chgData name="Баранников Артем Николаевич" userId="82c763c8-b655-4d52-a3b8-75de5e64e8e1" providerId="ADAL" clId="{4F23DCF0-472B-4D83-9F08-324948C5ABA6}" dt="2020-03-12T12:05:26.515" v="86" actId="20577"/>
          <ac:spMkLst>
            <pc:docMk/>
            <pc:sldMk cId="2599080129" sldId="256"/>
            <ac:spMk id="2" creationId="{84295724-DB90-4A04-8D42-2D0952473DE5}"/>
          </ac:spMkLst>
        </pc:spChg>
        <pc:spChg chg="mod">
          <ac:chgData name="Баранников Артем Николаевич" userId="82c763c8-b655-4d52-a3b8-75de5e64e8e1" providerId="ADAL" clId="{4F23DCF0-472B-4D83-9F08-324948C5ABA6}" dt="2020-03-12T12:05:43.561" v="94" actId="1076"/>
          <ac:spMkLst>
            <pc:docMk/>
            <pc:sldMk cId="2599080129" sldId="256"/>
            <ac:spMk id="6" creationId="{802FB5CD-3D61-4F22-B90A-EDE96B571779}"/>
          </ac:spMkLst>
        </pc:spChg>
      </pc:sldChg>
      <pc:sldChg chg="modSp">
        <pc:chgData name="Баранников Артем Николаевич" userId="82c763c8-b655-4d52-a3b8-75de5e64e8e1" providerId="ADAL" clId="{4F23DCF0-472B-4D83-9F08-324948C5ABA6}" dt="2020-03-12T12:05:55.530" v="97" actId="20577"/>
        <pc:sldMkLst>
          <pc:docMk/>
          <pc:sldMk cId="1806545193" sldId="262"/>
        </pc:sldMkLst>
        <pc:spChg chg="mod">
          <ac:chgData name="Баранников Артем Николаевич" userId="82c763c8-b655-4d52-a3b8-75de5e64e8e1" providerId="ADAL" clId="{4F23DCF0-472B-4D83-9F08-324948C5ABA6}" dt="2020-03-12T12:05:55.530" v="97" actId="20577"/>
          <ac:spMkLst>
            <pc:docMk/>
            <pc:sldMk cId="1806545193" sldId="262"/>
            <ac:spMk id="6" creationId="{4504593C-4F11-45EA-B28C-463083751C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D2A85-2959-4509-95BD-B909AF95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13F1A8-5775-462B-81E9-EF23AD541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939AE-8C28-4200-8F08-68DD88B7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99A384-7C74-43DB-86FD-6F07DEF8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2AE23-E5CD-4F9F-BFA5-FA4EFC25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9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CF7D-49F3-439A-9AAF-16EDAC17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587B38-2205-40C4-843D-EDB0AB0AC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734C0-1535-40A0-8AAB-B4AC8FDA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E540C-259B-46BE-96FE-18324B17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EF397-F201-4157-AE27-0947B6AE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4416BF-0198-4C13-BFF9-6A57A5DC2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37C9D2-5679-4F07-ABAC-1CABC4E89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4BE79-628E-4A8E-9EE1-F490719C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A630F-3613-4CEF-AE4F-76F44F13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CA74B-A4B8-437B-A675-0CCFC477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24E42-4B43-4EB5-929E-5B8021F8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6B3C7-D7A4-4B89-9F65-183FD302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A27B0-31E9-48F6-AB40-9602F79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B1A1C-00BA-4BF8-9DF9-87038E71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3255D-132B-4C59-8D64-16F6DE75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F96D4-9EA5-4832-BDA0-8B386444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D7D022-03DB-4FC9-861F-7030F794E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A3224-133B-4DD3-BFF2-B043ADC2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3D72-DB25-4664-9BC5-5CF4B10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2455B-6F2C-426E-A2C6-E3B60EE2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29629-668F-4A98-AC8A-534ACDC7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ED0D4-930E-4DC3-AD0E-09D48384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E80777-AFD4-484E-A0AA-3972A95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3F7F5-F9E1-41CC-8ED7-CC0B05C9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38846-6F2C-4972-B46E-42763190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AE54B-0177-445B-9AA6-E71D5A2F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5A01A-B4BE-41E7-BB8A-D77449A7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4B5A7-036C-48C2-8650-DBD54B55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9357E-4C12-4BAA-B03E-12434F4BE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43B1D4-8E0F-4474-99EC-D634069F6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470C8A-9CA3-4042-8FCC-BECA96907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4242F7-68BC-4EB4-877D-4538B018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CA606C-E749-4EEA-B640-A9845488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E06C24-5ACB-4487-9E39-7641829B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50EF5-94B8-49F7-A31F-9148BF5F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2044F3-773A-42C4-808A-3A92DBA8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839127-E37F-44B9-A262-CEF6E93C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D12930-71E2-427B-AFDD-7189336D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8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73B9A6-C835-4275-BE8A-CEBD2E84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8BF9E4-263C-4AE0-B092-AE6AE4AA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344075-970A-4177-B373-8AD23F0C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7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04BAC-EA5D-487B-A14A-45975EAF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33A92-8951-44AC-98A4-62DDC24E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33010-7763-4B5D-938E-A63A74E8A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DE1D1-AFF8-44BE-BBE6-FF576C2A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8377F8-5B4D-40B8-B6ED-0466F07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A1C12-4877-4FAB-8C26-459F7791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8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95A9D-8B83-4697-B950-7447E942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E24F2A-0D68-4724-9464-722A42D40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6B559A-403F-47CE-861D-34C648A93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D263B-F19C-42F4-8C4F-7BA51B4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5244D4-F0B4-4B7F-BC80-DE69E805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ADC32-361F-4911-A816-73A9122D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FB0FC-60AF-4D41-8B64-8BB1163C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55853-E764-495F-8609-246B377F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FB2A9-7E25-481C-8D27-8DABFC298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FEF6-E65B-4367-BB6D-E5D056BD4C09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A9584-51E0-48ED-B50F-A73AE90C1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BAE6D-3A70-42C3-8076-A558F00E6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C6BE-A3AB-46E1-B662-73DCD2EB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89AAA-8438-4E24-A967-EACCB233B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14901" r="3858" b="16840"/>
          <a:stretch/>
        </p:blipFill>
        <p:spPr>
          <a:xfrm>
            <a:off x="0" y="71923"/>
            <a:ext cx="5734050" cy="26774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FB5CD-3D61-4F22-B90A-EDE96B571779}"/>
              </a:ext>
            </a:extLst>
          </p:cNvPr>
          <p:cNvSpPr/>
          <p:nvPr/>
        </p:nvSpPr>
        <p:spPr>
          <a:xfrm>
            <a:off x="3415157" y="2967335"/>
            <a:ext cx="6276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«Путь донора»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2CD9A21E-5C38-45F3-80BE-6F41B8EB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582" y="114668"/>
            <a:ext cx="1371035" cy="129600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6168D8-FE48-4D51-AC60-944C947C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430702"/>
            <a:ext cx="5196193" cy="7809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295724-DB90-4A04-8D42-2D0952473DE5}"/>
              </a:ext>
            </a:extLst>
          </p:cNvPr>
          <p:cNvSpPr/>
          <p:nvPr/>
        </p:nvSpPr>
        <p:spPr>
          <a:xfrm>
            <a:off x="3916812" y="5210463"/>
            <a:ext cx="4358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-на-Дону, ул. Ченцова, 71/63б</a:t>
            </a:r>
          </a:p>
        </p:txBody>
      </p:sp>
    </p:spTree>
    <p:extLst>
      <p:ext uri="{BB962C8B-B14F-4D97-AF65-F5344CB8AC3E}">
        <p14:creationId xmlns:p14="http://schemas.microsoft.com/office/powerpoint/2010/main" val="259908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3E70B-5EB9-477F-A0FF-08A8E516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69" y="203590"/>
            <a:ext cx="6753836" cy="862019"/>
          </a:xfrm>
        </p:spPr>
        <p:txBody>
          <a:bodyPr/>
          <a:lstStyle/>
          <a:p>
            <a:r>
              <a:rPr lang="ru-RU" dirty="0"/>
              <a:t>Шаг первый - Регистратура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35239F-7167-4F61-91A9-77CE45C5E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1500358"/>
            <a:ext cx="5612235" cy="408162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15E352-FA44-481F-AD46-CC262879C23C}"/>
              </a:ext>
            </a:extLst>
          </p:cNvPr>
          <p:cNvSpPr/>
          <p:nvPr/>
        </p:nvSpPr>
        <p:spPr>
          <a:xfrm>
            <a:off x="6258187" y="1976919"/>
            <a:ext cx="5682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Донор начинает свой путь с обращения в регистратуру. Для выполнения донорской функции необходимо предъявить паспорт. Донор заполняет анкету о состоянии своего здоровья.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E8C51C-4474-40B8-9C87-6C4EFD4AD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670" y="205312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5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D36D-E209-47D2-919A-07ACE8BB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343" y="16835"/>
            <a:ext cx="10515600" cy="1259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Шаг второй - Медицинское обследование. Прием врача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FC536E-3F47-43C5-A64B-71EA7020C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3" y="1604963"/>
            <a:ext cx="5738157" cy="417320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C7EDBB-AC72-42F3-8882-A11E3485A0DC}"/>
              </a:ext>
            </a:extLst>
          </p:cNvPr>
          <p:cNvSpPr/>
          <p:nvPr/>
        </p:nvSpPr>
        <p:spPr>
          <a:xfrm>
            <a:off x="6358943" y="1914436"/>
            <a:ext cx="5642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Далее донора ждёт приём врача, который принимает решение о допуске к сдаче крови. На полученную от донора информацию о его здоровье и образе жизни распространяется сила врачебной тайны.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C8738-F70C-40FD-94B9-D9C2DF779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050" y="203532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6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740AD-D174-4D8D-88CD-FBEADE24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Шаг третий - Медицинское обследование. Анализ крови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2359DDE-D2B9-49F5-8BAA-19A5A6BB5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811962"/>
            <a:ext cx="5241110" cy="3811716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C79016-5A87-4C59-8D47-92F01BE7D722}"/>
              </a:ext>
            </a:extLst>
          </p:cNvPr>
          <p:cNvSpPr/>
          <p:nvPr/>
        </p:nvSpPr>
        <p:spPr>
          <a:xfrm>
            <a:off x="5793559" y="2147887"/>
            <a:ext cx="6312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Донор сдаёт кровь из пальца для экспресс- анализа. Медицинское обследование определяет, сможет ли человек стать в этот день донором.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8E0347-7FAD-4D77-9F60-B76A9089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" y="237331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135FA-EFA3-4658-AE92-7EAFEE62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81" y="116578"/>
            <a:ext cx="10515600" cy="1263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Шаг четвертый - Процедура сдачи крови или ее компонентов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2F4D4C-145C-4B91-A978-DCE06E76A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4" y="1961410"/>
            <a:ext cx="4401566" cy="320113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C4854E-F727-493E-935F-D6DE5EFAD693}"/>
              </a:ext>
            </a:extLst>
          </p:cNvPr>
          <p:cNvSpPr/>
          <p:nvPr/>
        </p:nvSpPr>
        <p:spPr>
          <a:xfrm>
            <a:off x="5257800" y="1628399"/>
            <a:ext cx="6407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Далее донор направляется в донорский зал. Процедура сдачи крови осуществляется в комфортном специальном донорском кресле.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Процедура забора крови начинается с накладывания на предплечье резинового жгута, дезинфекции кожи и производится с использованием стерильных одноразовых инструментов.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Донору нужно несколько раз сжать и разжать кулак. После окончания процедуры на локтевой сгиб накладывается повязка, которую можно снять через 4 часа.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Время процедуры для сдачи 450 мл крови составляет 10-15 минут, сдача плазмы — около 30 минут, сдача тромбоцитов — до 1,5 часов.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536966-1290-4263-9F06-476C4AB2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5" y="237331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23235-0560-47F3-879D-23C03536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174" y="220742"/>
            <a:ext cx="7267575" cy="79057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Шаг пятый - Выдача справки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054A3F-AA5E-4138-AE7F-EC1096773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6225"/>
            <a:ext cx="4985130" cy="362554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85F1BB-FF0F-4333-817F-58C576C446BC}"/>
              </a:ext>
            </a:extLst>
          </p:cNvPr>
          <p:cNvSpPr/>
          <p:nvPr/>
        </p:nvSpPr>
        <p:spPr>
          <a:xfrm>
            <a:off x="5848964" y="232362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После донации донору выдается справка, которая даёт право работнику об освобождении от работы в день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/>
              </a:rPr>
              <a:t>кроводачи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 и предоставление дополнительного дня отдыха. Также донор получает денежную компенсацию на питание.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FE0104-82BF-4F53-B93F-E1F0DB32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225" y="220742"/>
            <a:ext cx="142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3ABEEF-0171-4FF6-9690-D3DC6F4BE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55" y="1415653"/>
            <a:ext cx="6336508" cy="95238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04593C-4F11-45EA-B28C-463083751CF3}"/>
              </a:ext>
            </a:extLst>
          </p:cNvPr>
          <p:cNvSpPr/>
          <p:nvPr/>
        </p:nvSpPr>
        <p:spPr>
          <a:xfrm>
            <a:off x="3817922" y="2910959"/>
            <a:ext cx="4358373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-на-Дону, ул. Ченцова, 71/63б</a:t>
            </a:r>
          </a:p>
          <a:p>
            <a:pPr algn="ctr">
              <a:spcAft>
                <a:spcPts val="0"/>
              </a:spcAft>
            </a:pPr>
            <a:endParaRPr lang="ru-RU" sz="2000" b="1" dirty="0"/>
          </a:p>
          <a:p>
            <a:pPr algn="ctr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i="1" dirty="0"/>
              <a:t>При себе необходимо иметь паспорт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gburospk.ru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545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6585D0CF633BD44A0CEA0CE3264F6E6" ma:contentTypeVersion="8" ma:contentTypeDescription="Создание документа." ma:contentTypeScope="" ma:versionID="a8ebe9f18227b3830bf8afd284f420aa">
  <xsd:schema xmlns:xsd="http://www.w3.org/2001/XMLSchema" xmlns:xs="http://www.w3.org/2001/XMLSchema" xmlns:p="http://schemas.microsoft.com/office/2006/metadata/properties" xmlns:ns3="9345a44f-7ef5-4e94-a67e-4c7be68f6483" targetNamespace="http://schemas.microsoft.com/office/2006/metadata/properties" ma:root="true" ma:fieldsID="a4e950de33ff7c1b1ff5e6f5e99908b7" ns3:_="">
    <xsd:import namespace="9345a44f-7ef5-4e94-a67e-4c7be68f64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a44f-7ef5-4e94-a67e-4c7be68f6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9E6A4-2FAC-4594-8BFA-B04134F0A790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9345a44f-7ef5-4e94-a67e-4c7be68f6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68BFE85-1625-4633-B2BD-6FDEF0562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EDF15C-78C7-4D5E-A107-0C3EAC809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5a44f-7ef5-4e94-a67e-4c7be68f6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261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Шаг первый - Регистратура</vt:lpstr>
      <vt:lpstr>Шаг второй - Медицинское обследование. Прием врача</vt:lpstr>
      <vt:lpstr>Шаг третий - Медицинское обследование. Анализ крови</vt:lpstr>
      <vt:lpstr>Шаг четвертый - Процедура сдачи крови или ее компонентов</vt:lpstr>
      <vt:lpstr>Шаг пятый - Выдача справки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Баранников Артем Николаевич</dc:creator>
  <cp:lastModifiedBy>Баранников Артем Николаевич</cp:lastModifiedBy>
  <cp:revision>5</cp:revision>
  <dcterms:created xsi:type="dcterms:W3CDTF">2019-11-21T06:19:14Z</dcterms:created>
  <dcterms:modified xsi:type="dcterms:W3CDTF">2020-03-12T12:06:06Z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0x010100C6585D0CF633BD44A0CEA0CE3264F6E6</vt:lpwstr>
  </property>
</Properties>
</file>