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66" r:id="rId2"/>
    <p:sldId id="285" r:id="rId3"/>
    <p:sldId id="368" r:id="rId4"/>
    <p:sldId id="307" r:id="rId5"/>
    <p:sldId id="380" r:id="rId6"/>
    <p:sldId id="430" r:id="rId7"/>
    <p:sldId id="370" r:id="rId8"/>
    <p:sldId id="429" r:id="rId9"/>
    <p:sldId id="371" r:id="rId10"/>
    <p:sldId id="382" r:id="rId11"/>
    <p:sldId id="372" r:id="rId12"/>
    <p:sldId id="383" r:id="rId13"/>
    <p:sldId id="373" r:id="rId14"/>
    <p:sldId id="384" r:id="rId15"/>
    <p:sldId id="374" r:id="rId16"/>
    <p:sldId id="385" r:id="rId17"/>
    <p:sldId id="375" r:id="rId18"/>
    <p:sldId id="386" r:id="rId19"/>
    <p:sldId id="376" r:id="rId20"/>
    <p:sldId id="387" r:id="rId21"/>
    <p:sldId id="377" r:id="rId22"/>
    <p:sldId id="388" r:id="rId23"/>
    <p:sldId id="378" r:id="rId24"/>
    <p:sldId id="389" r:id="rId25"/>
    <p:sldId id="379" r:id="rId26"/>
    <p:sldId id="390" r:id="rId27"/>
    <p:sldId id="43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3FF"/>
    <a:srgbClr val="08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5FFC47-B3F1-49DD-A0B7-8A462A166FED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FC1CE1-484B-42E7-A28D-B63A912FC3BF}">
      <dgm:prSet/>
      <dgm:spPr/>
      <dgm:t>
        <a:bodyPr/>
        <a:lstStyle/>
        <a:p>
          <a:pPr rtl="0"/>
          <a:r>
            <a:rPr lang="ru-RU" b="1" dirty="0"/>
            <a:t>Фокус знаний</a:t>
          </a:r>
        </a:p>
      </dgm:t>
    </dgm:pt>
    <dgm:pt modelId="{D67EF994-FEDF-4005-A1AB-6D95316A699A}" type="parTrans" cxnId="{819FDA4D-F2B4-43E3-A374-8DD66ADE1F3D}">
      <dgm:prSet/>
      <dgm:spPr/>
      <dgm:t>
        <a:bodyPr/>
        <a:lstStyle/>
        <a:p>
          <a:endParaRPr lang="ru-RU" b="1"/>
        </a:p>
      </dgm:t>
    </dgm:pt>
    <dgm:pt modelId="{EC2C5B72-C17B-4696-8FE9-558F93551E9D}" type="sibTrans" cxnId="{819FDA4D-F2B4-43E3-A374-8DD66ADE1F3D}">
      <dgm:prSet/>
      <dgm:spPr/>
      <dgm:t>
        <a:bodyPr/>
        <a:lstStyle/>
        <a:p>
          <a:endParaRPr lang="ru-RU" b="1"/>
        </a:p>
      </dgm:t>
    </dgm:pt>
    <dgm:pt modelId="{3B7085F1-C75F-4F91-BDA1-72C0061C213F}">
      <dgm:prSet/>
      <dgm:spPr/>
      <dgm:t>
        <a:bodyPr/>
        <a:lstStyle/>
        <a:p>
          <a:pPr rtl="0"/>
          <a:r>
            <a:rPr lang="ru-RU" b="1" dirty="0" err="1"/>
            <a:t>Together</a:t>
          </a:r>
          <a:endParaRPr lang="ru-RU" b="1" dirty="0"/>
        </a:p>
      </dgm:t>
    </dgm:pt>
    <dgm:pt modelId="{762A2FF4-7319-4558-9249-7504DE178E61}" type="parTrans" cxnId="{E8EE7EB8-FAAC-44BF-86B7-36AF741E7A82}">
      <dgm:prSet/>
      <dgm:spPr/>
      <dgm:t>
        <a:bodyPr/>
        <a:lstStyle/>
        <a:p>
          <a:endParaRPr lang="ru-RU" b="1"/>
        </a:p>
      </dgm:t>
    </dgm:pt>
    <dgm:pt modelId="{CD1E59F0-50F2-4E34-8DCB-BB484B2A45F8}" type="sibTrans" cxnId="{E8EE7EB8-FAAC-44BF-86B7-36AF741E7A82}">
      <dgm:prSet/>
      <dgm:spPr/>
      <dgm:t>
        <a:bodyPr/>
        <a:lstStyle/>
        <a:p>
          <a:endParaRPr lang="ru-RU" b="1"/>
        </a:p>
      </dgm:t>
    </dgm:pt>
    <dgm:pt modelId="{8927015C-076A-41C4-989F-A548F3D7A231}">
      <dgm:prSet/>
      <dgm:spPr/>
      <dgm:t>
        <a:bodyPr/>
        <a:lstStyle/>
        <a:p>
          <a:pPr rtl="0"/>
          <a:r>
            <a:rPr lang="ru-RU" b="1" dirty="0"/>
            <a:t>Тайны песка</a:t>
          </a:r>
        </a:p>
      </dgm:t>
    </dgm:pt>
    <dgm:pt modelId="{929B271C-B9F1-4093-9B1C-EDCF7E544D4C}" type="parTrans" cxnId="{5466CCDE-7EA9-42F6-83AB-4C714DCA4BD1}">
      <dgm:prSet/>
      <dgm:spPr/>
      <dgm:t>
        <a:bodyPr/>
        <a:lstStyle/>
        <a:p>
          <a:endParaRPr lang="ru-RU" b="1"/>
        </a:p>
      </dgm:t>
    </dgm:pt>
    <dgm:pt modelId="{22CCC8EE-8709-4FD7-92C3-DF14880F4891}" type="sibTrans" cxnId="{5466CCDE-7EA9-42F6-83AB-4C714DCA4BD1}">
      <dgm:prSet/>
      <dgm:spPr/>
      <dgm:t>
        <a:bodyPr/>
        <a:lstStyle/>
        <a:p>
          <a:endParaRPr lang="ru-RU" b="1"/>
        </a:p>
      </dgm:t>
    </dgm:pt>
    <dgm:pt modelId="{19E64D57-3AB1-49F4-870F-BB58FD934ADA}">
      <dgm:prSet/>
      <dgm:spPr/>
      <dgm:t>
        <a:bodyPr/>
        <a:lstStyle/>
        <a:p>
          <a:pPr rtl="0"/>
          <a:r>
            <a:rPr lang="ru-RU" b="1"/>
            <a:t>Ритмы искусства</a:t>
          </a:r>
        </a:p>
      </dgm:t>
    </dgm:pt>
    <dgm:pt modelId="{F967F576-A669-4CBA-99D0-779887271046}" type="parTrans" cxnId="{A6FFB8F2-DDDC-4FB8-8F1C-F46A5950310A}">
      <dgm:prSet/>
      <dgm:spPr/>
      <dgm:t>
        <a:bodyPr/>
        <a:lstStyle/>
        <a:p>
          <a:endParaRPr lang="ru-RU" b="1"/>
        </a:p>
      </dgm:t>
    </dgm:pt>
    <dgm:pt modelId="{E4B491B6-C472-43EE-AD84-B67D5EE7EFAB}" type="sibTrans" cxnId="{A6FFB8F2-DDDC-4FB8-8F1C-F46A5950310A}">
      <dgm:prSet/>
      <dgm:spPr/>
      <dgm:t>
        <a:bodyPr/>
        <a:lstStyle/>
        <a:p>
          <a:endParaRPr lang="ru-RU" b="1"/>
        </a:p>
      </dgm:t>
    </dgm:pt>
    <dgm:pt modelId="{F28A6CE3-10EE-473F-A943-39ACA95E544C}">
      <dgm:prSet/>
      <dgm:spPr/>
      <dgm:t>
        <a:bodyPr/>
        <a:lstStyle/>
        <a:p>
          <a:pPr rtl="0"/>
          <a:r>
            <a:rPr lang="ru-RU" b="1" dirty="0"/>
            <a:t>Пластика тела</a:t>
          </a:r>
        </a:p>
      </dgm:t>
    </dgm:pt>
    <dgm:pt modelId="{4FC73005-40C0-4869-8F71-322DB989DBB6}" type="parTrans" cxnId="{98F6802B-FFDF-4EE4-871C-A20DE04DB5F1}">
      <dgm:prSet/>
      <dgm:spPr/>
      <dgm:t>
        <a:bodyPr/>
        <a:lstStyle/>
        <a:p>
          <a:endParaRPr lang="ru-RU" b="1"/>
        </a:p>
      </dgm:t>
    </dgm:pt>
    <dgm:pt modelId="{A4FD4FC6-A8BE-4113-9FF0-5E5F29A63F24}" type="sibTrans" cxnId="{98F6802B-FFDF-4EE4-871C-A20DE04DB5F1}">
      <dgm:prSet/>
      <dgm:spPr/>
      <dgm:t>
        <a:bodyPr/>
        <a:lstStyle/>
        <a:p>
          <a:endParaRPr lang="ru-RU" b="1"/>
        </a:p>
      </dgm:t>
    </dgm:pt>
    <dgm:pt modelId="{220BA190-8B07-4BA7-A6AD-61C2F50DEC07}">
      <dgm:prSet/>
      <dgm:spPr/>
      <dgm:t>
        <a:bodyPr/>
        <a:lstStyle/>
        <a:p>
          <a:pPr rtl="0"/>
          <a:r>
            <a:rPr lang="ru-RU" b="1" dirty="0"/>
            <a:t>Азбука поведения</a:t>
          </a:r>
        </a:p>
      </dgm:t>
    </dgm:pt>
    <dgm:pt modelId="{8341692F-253A-4DC6-9D37-00B6BA7A0070}" type="parTrans" cxnId="{66FEBC89-9EDE-459F-974F-9883E7728FCA}">
      <dgm:prSet/>
      <dgm:spPr/>
      <dgm:t>
        <a:bodyPr/>
        <a:lstStyle/>
        <a:p>
          <a:endParaRPr lang="ru-RU" b="1"/>
        </a:p>
      </dgm:t>
    </dgm:pt>
    <dgm:pt modelId="{494151F7-CACD-4302-BC18-9065D3F5B135}" type="sibTrans" cxnId="{66FEBC89-9EDE-459F-974F-9883E7728FCA}">
      <dgm:prSet/>
      <dgm:spPr/>
      <dgm:t>
        <a:bodyPr/>
        <a:lstStyle/>
        <a:p>
          <a:endParaRPr lang="ru-RU" b="1"/>
        </a:p>
      </dgm:t>
    </dgm:pt>
    <dgm:pt modelId="{56F9A54D-5F17-4B96-84FD-9C1B3ED8658B}">
      <dgm:prSet/>
      <dgm:spPr/>
      <dgm:t>
        <a:bodyPr/>
        <a:lstStyle/>
        <a:p>
          <a:pPr rtl="0"/>
          <a:r>
            <a:rPr lang="ru-RU" b="1" dirty="0"/>
            <a:t>Секреты экономики</a:t>
          </a:r>
        </a:p>
      </dgm:t>
    </dgm:pt>
    <dgm:pt modelId="{B2D15FA8-7CCD-48E8-923F-C3F35F58111E}" type="parTrans" cxnId="{F4489ACF-ADB7-4CF3-9A4C-F22658B5E583}">
      <dgm:prSet/>
      <dgm:spPr/>
      <dgm:t>
        <a:bodyPr/>
        <a:lstStyle/>
        <a:p>
          <a:endParaRPr lang="ru-RU" b="1"/>
        </a:p>
      </dgm:t>
    </dgm:pt>
    <dgm:pt modelId="{79846635-160F-4689-B5F0-E61EBBB6035B}" type="sibTrans" cxnId="{F4489ACF-ADB7-4CF3-9A4C-F22658B5E583}">
      <dgm:prSet/>
      <dgm:spPr/>
      <dgm:t>
        <a:bodyPr/>
        <a:lstStyle/>
        <a:p>
          <a:endParaRPr lang="ru-RU" b="1"/>
        </a:p>
      </dgm:t>
    </dgm:pt>
    <dgm:pt modelId="{33DDD5A0-80B3-4FFF-B1D3-BCFA0343F536}">
      <dgm:prSet/>
      <dgm:spPr/>
      <dgm:t>
        <a:bodyPr/>
        <a:lstStyle/>
        <a:p>
          <a:pPr rtl="0"/>
          <a:r>
            <a:rPr lang="ru-RU" b="1" dirty="0"/>
            <a:t>Ментальная арифметика</a:t>
          </a:r>
        </a:p>
      </dgm:t>
    </dgm:pt>
    <dgm:pt modelId="{A95E1C33-BB8A-46F2-9D6B-5A988B9067E0}" type="parTrans" cxnId="{739693B5-B0C2-4EC4-B4EE-42D901551C3E}">
      <dgm:prSet/>
      <dgm:spPr/>
      <dgm:t>
        <a:bodyPr/>
        <a:lstStyle/>
        <a:p>
          <a:endParaRPr lang="ru-RU" b="1"/>
        </a:p>
      </dgm:t>
    </dgm:pt>
    <dgm:pt modelId="{02B569B7-DB13-46F0-905D-27E77BEEAF72}" type="sibTrans" cxnId="{739693B5-B0C2-4EC4-B4EE-42D901551C3E}">
      <dgm:prSet/>
      <dgm:spPr/>
      <dgm:t>
        <a:bodyPr/>
        <a:lstStyle/>
        <a:p>
          <a:endParaRPr lang="ru-RU" b="1"/>
        </a:p>
      </dgm:t>
    </dgm:pt>
    <dgm:pt modelId="{C93C9F8B-F71D-4224-9987-EAA9C0F90F52}">
      <dgm:prSet/>
      <dgm:spPr/>
      <dgm:t>
        <a:bodyPr/>
        <a:lstStyle/>
        <a:p>
          <a:pPr rtl="0"/>
          <a:r>
            <a:rPr lang="ru-RU" b="1" dirty="0"/>
            <a:t>Техномир</a:t>
          </a:r>
        </a:p>
      </dgm:t>
    </dgm:pt>
    <dgm:pt modelId="{188FA7FE-6E9B-4838-AF4F-EC3C4A35D37D}" type="parTrans" cxnId="{816276E9-3C0A-4F95-8489-E983A37065DF}">
      <dgm:prSet/>
      <dgm:spPr/>
      <dgm:t>
        <a:bodyPr/>
        <a:lstStyle/>
        <a:p>
          <a:endParaRPr lang="ru-RU" b="1"/>
        </a:p>
      </dgm:t>
    </dgm:pt>
    <dgm:pt modelId="{D74E94C2-CC08-4FDC-8D78-71DC73023BF2}" type="sibTrans" cxnId="{816276E9-3C0A-4F95-8489-E983A37065DF}">
      <dgm:prSet/>
      <dgm:spPr/>
      <dgm:t>
        <a:bodyPr/>
        <a:lstStyle/>
        <a:p>
          <a:endParaRPr lang="ru-RU" b="1"/>
        </a:p>
      </dgm:t>
    </dgm:pt>
    <dgm:pt modelId="{4010A8CC-12F4-45F8-B1AC-856F27920E45}">
      <dgm:prSet/>
      <dgm:spPr/>
      <dgm:t>
        <a:bodyPr/>
        <a:lstStyle/>
        <a:p>
          <a:pPr rtl="0"/>
          <a:r>
            <a:rPr lang="ru-RU" b="1" dirty="0"/>
            <a:t>Загадки Вселенной</a:t>
          </a:r>
        </a:p>
      </dgm:t>
    </dgm:pt>
    <dgm:pt modelId="{7766CB45-4AA4-4BD1-AC53-488E06373CEF}" type="parTrans" cxnId="{6A61B5E6-0F2E-4418-A0A1-ADAC64704D99}">
      <dgm:prSet/>
      <dgm:spPr/>
      <dgm:t>
        <a:bodyPr/>
        <a:lstStyle/>
        <a:p>
          <a:endParaRPr lang="ru-RU" b="1"/>
        </a:p>
      </dgm:t>
    </dgm:pt>
    <dgm:pt modelId="{FEB33FF7-300E-47A1-83E8-1C0FAC1C5715}" type="sibTrans" cxnId="{6A61B5E6-0F2E-4418-A0A1-ADAC64704D99}">
      <dgm:prSet/>
      <dgm:spPr/>
      <dgm:t>
        <a:bodyPr/>
        <a:lstStyle/>
        <a:p>
          <a:endParaRPr lang="ru-RU" b="1"/>
        </a:p>
      </dgm:t>
    </dgm:pt>
    <dgm:pt modelId="{A7F49F88-83B8-45A5-8E21-4857DE2B840A}">
      <dgm:prSet/>
      <dgm:spPr/>
      <dgm:t>
        <a:bodyPr/>
        <a:lstStyle/>
        <a:p>
          <a:pPr rtl="0"/>
          <a:r>
            <a:rPr lang="ru-RU" b="1" dirty="0"/>
            <a:t>Рукоделие </a:t>
          </a:r>
        </a:p>
      </dgm:t>
    </dgm:pt>
    <dgm:pt modelId="{E9568DDA-09F4-4072-924D-F94CD10D8F16}" type="parTrans" cxnId="{B2CEDE3C-C726-4598-9B81-FF58F552903B}">
      <dgm:prSet/>
      <dgm:spPr/>
      <dgm:t>
        <a:bodyPr/>
        <a:lstStyle/>
        <a:p>
          <a:endParaRPr lang="ru-RU" b="1"/>
        </a:p>
      </dgm:t>
    </dgm:pt>
    <dgm:pt modelId="{E7229CD9-79A2-4DA0-82AD-646A1CECE91C}" type="sibTrans" cxnId="{B2CEDE3C-C726-4598-9B81-FF58F552903B}">
      <dgm:prSet/>
      <dgm:spPr/>
      <dgm:t>
        <a:bodyPr/>
        <a:lstStyle/>
        <a:p>
          <a:endParaRPr lang="ru-RU" b="1"/>
        </a:p>
      </dgm:t>
    </dgm:pt>
    <dgm:pt modelId="{66296254-8F30-4E98-BAD4-7598D330B5CA}" type="pres">
      <dgm:prSet presAssocID="{0C5FFC47-B3F1-49DD-A0B7-8A462A166F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617B1-B0F2-45F7-AEAF-536F69617B6C}" type="pres">
      <dgm:prSet presAssocID="{32FC1CE1-484B-42E7-A28D-B63A912FC3BF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E1946-D3AD-40BD-9746-4FFA961EE575}" type="pres">
      <dgm:prSet presAssocID="{EC2C5B72-C17B-4696-8FE9-558F93551E9D}" presName="spacer" presStyleCnt="0"/>
      <dgm:spPr/>
    </dgm:pt>
    <dgm:pt modelId="{F8FE91A2-3CF5-4DAD-A111-DC636798F5B9}" type="pres">
      <dgm:prSet presAssocID="{56F9A54D-5F17-4B96-84FD-9C1B3ED8658B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64D18-F2B2-40DD-B29D-C75DE2371512}" type="pres">
      <dgm:prSet presAssocID="{79846635-160F-4689-B5F0-E61EBBB6035B}" presName="spacer" presStyleCnt="0"/>
      <dgm:spPr/>
    </dgm:pt>
    <dgm:pt modelId="{844850C7-9EDB-41A7-B890-BC0055E1C3C6}" type="pres">
      <dgm:prSet presAssocID="{33DDD5A0-80B3-4FFF-B1D3-BCFA0343F536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6CADE-531A-4370-B70C-8F1B1E247FD4}" type="pres">
      <dgm:prSet presAssocID="{02B569B7-DB13-46F0-905D-27E77BEEAF72}" presName="spacer" presStyleCnt="0"/>
      <dgm:spPr/>
    </dgm:pt>
    <dgm:pt modelId="{6B6FD5DA-996A-4D6A-BB25-A09A44323694}" type="pres">
      <dgm:prSet presAssocID="{C93C9F8B-F71D-4224-9987-EAA9C0F90F52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F3F31-2FF3-4B41-9086-6C67F8CDCBCE}" type="pres">
      <dgm:prSet presAssocID="{D74E94C2-CC08-4FDC-8D78-71DC73023BF2}" presName="spacer" presStyleCnt="0"/>
      <dgm:spPr/>
    </dgm:pt>
    <dgm:pt modelId="{9121027C-4480-4341-A0BD-8743B167C90D}" type="pres">
      <dgm:prSet presAssocID="{4010A8CC-12F4-45F8-B1AC-856F27920E45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31232-5D06-451C-B5BC-B68C1FD08C74}" type="pres">
      <dgm:prSet presAssocID="{FEB33FF7-300E-47A1-83E8-1C0FAC1C5715}" presName="spacer" presStyleCnt="0"/>
      <dgm:spPr/>
    </dgm:pt>
    <dgm:pt modelId="{7EAA3EE8-3997-441D-92A8-3F754F43D111}" type="pres">
      <dgm:prSet presAssocID="{3B7085F1-C75F-4F91-BDA1-72C0061C213F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8CF2E-F219-4C55-B191-8715A2512916}" type="pres">
      <dgm:prSet presAssocID="{CD1E59F0-50F2-4E34-8DCB-BB484B2A45F8}" presName="spacer" presStyleCnt="0"/>
      <dgm:spPr/>
    </dgm:pt>
    <dgm:pt modelId="{63040FDA-E0AC-48C1-BB5C-2542BC57E830}" type="pres">
      <dgm:prSet presAssocID="{8927015C-076A-41C4-989F-A548F3D7A231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15C8F-89AF-49CF-B7EC-DE3CC853FE15}" type="pres">
      <dgm:prSet presAssocID="{22CCC8EE-8709-4FD7-92C3-DF14880F4891}" presName="spacer" presStyleCnt="0"/>
      <dgm:spPr/>
    </dgm:pt>
    <dgm:pt modelId="{8D9E2962-9FE5-404E-8393-BB516A173C28}" type="pres">
      <dgm:prSet presAssocID="{A7F49F88-83B8-45A5-8E21-4857DE2B840A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006B1-AF8E-4F50-BFFE-D3B537E46BE0}" type="pres">
      <dgm:prSet presAssocID="{E7229CD9-79A2-4DA0-82AD-646A1CECE91C}" presName="spacer" presStyleCnt="0"/>
      <dgm:spPr/>
    </dgm:pt>
    <dgm:pt modelId="{A9A68BCB-1C6F-4E4E-A010-2843DC8F5B3E}" type="pres">
      <dgm:prSet presAssocID="{19E64D57-3AB1-49F4-870F-BB58FD934ADA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9095B-CFF6-412F-934D-F4FA2D225502}" type="pres">
      <dgm:prSet presAssocID="{E4B491B6-C472-43EE-AD84-B67D5EE7EFAB}" presName="spacer" presStyleCnt="0"/>
      <dgm:spPr/>
    </dgm:pt>
    <dgm:pt modelId="{8B03377B-5C3E-4608-A0E3-D17FC33CA601}" type="pres">
      <dgm:prSet presAssocID="{F28A6CE3-10EE-473F-A943-39ACA95E544C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C282F-C12F-437A-AC35-65EC6617F9A7}" type="pres">
      <dgm:prSet presAssocID="{A4FD4FC6-A8BE-4113-9FF0-5E5F29A63F24}" presName="spacer" presStyleCnt="0"/>
      <dgm:spPr/>
    </dgm:pt>
    <dgm:pt modelId="{BCA51973-F873-4C60-B665-29A02F460D7B}" type="pres">
      <dgm:prSet presAssocID="{220BA190-8B07-4BA7-A6AD-61C2F50DEC07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C68D5-1675-4298-AB37-896AEAC9261F}" type="presOf" srcId="{56F9A54D-5F17-4B96-84FD-9C1B3ED8658B}" destId="{F8FE91A2-3CF5-4DAD-A111-DC636798F5B9}" srcOrd="0" destOrd="0" presId="urn:microsoft.com/office/officeart/2005/8/layout/vList2"/>
    <dgm:cxn modelId="{3AD8435D-E9F0-4503-B58C-4CD10D06E78A}" type="presOf" srcId="{32FC1CE1-484B-42E7-A28D-B63A912FC3BF}" destId="{9C6617B1-B0F2-45F7-AEAF-536F69617B6C}" srcOrd="0" destOrd="0" presId="urn:microsoft.com/office/officeart/2005/8/layout/vList2"/>
    <dgm:cxn modelId="{5466CCDE-7EA9-42F6-83AB-4C714DCA4BD1}" srcId="{0C5FFC47-B3F1-49DD-A0B7-8A462A166FED}" destId="{8927015C-076A-41C4-989F-A548F3D7A231}" srcOrd="6" destOrd="0" parTransId="{929B271C-B9F1-4093-9B1C-EDCF7E544D4C}" sibTransId="{22CCC8EE-8709-4FD7-92C3-DF14880F4891}"/>
    <dgm:cxn modelId="{E8EE7EB8-FAAC-44BF-86B7-36AF741E7A82}" srcId="{0C5FFC47-B3F1-49DD-A0B7-8A462A166FED}" destId="{3B7085F1-C75F-4F91-BDA1-72C0061C213F}" srcOrd="5" destOrd="0" parTransId="{762A2FF4-7319-4558-9249-7504DE178E61}" sibTransId="{CD1E59F0-50F2-4E34-8DCB-BB484B2A45F8}"/>
    <dgm:cxn modelId="{E6F1CF3F-39A5-44D0-B62D-A9B070FB9165}" type="presOf" srcId="{8927015C-076A-41C4-989F-A548F3D7A231}" destId="{63040FDA-E0AC-48C1-BB5C-2542BC57E830}" srcOrd="0" destOrd="0" presId="urn:microsoft.com/office/officeart/2005/8/layout/vList2"/>
    <dgm:cxn modelId="{819FDA4D-F2B4-43E3-A374-8DD66ADE1F3D}" srcId="{0C5FFC47-B3F1-49DD-A0B7-8A462A166FED}" destId="{32FC1CE1-484B-42E7-A28D-B63A912FC3BF}" srcOrd="0" destOrd="0" parTransId="{D67EF994-FEDF-4005-A1AB-6D95316A699A}" sibTransId="{EC2C5B72-C17B-4696-8FE9-558F93551E9D}"/>
    <dgm:cxn modelId="{215769AB-D158-4C6E-8DC5-1D8BD9473DB5}" type="presOf" srcId="{C93C9F8B-F71D-4224-9987-EAA9C0F90F52}" destId="{6B6FD5DA-996A-4D6A-BB25-A09A44323694}" srcOrd="0" destOrd="0" presId="urn:microsoft.com/office/officeart/2005/8/layout/vList2"/>
    <dgm:cxn modelId="{A6FFB8F2-DDDC-4FB8-8F1C-F46A5950310A}" srcId="{0C5FFC47-B3F1-49DD-A0B7-8A462A166FED}" destId="{19E64D57-3AB1-49F4-870F-BB58FD934ADA}" srcOrd="8" destOrd="0" parTransId="{F967F576-A669-4CBA-99D0-779887271046}" sibTransId="{E4B491B6-C472-43EE-AD84-B67D5EE7EFAB}"/>
    <dgm:cxn modelId="{816276E9-3C0A-4F95-8489-E983A37065DF}" srcId="{0C5FFC47-B3F1-49DD-A0B7-8A462A166FED}" destId="{C93C9F8B-F71D-4224-9987-EAA9C0F90F52}" srcOrd="3" destOrd="0" parTransId="{188FA7FE-6E9B-4838-AF4F-EC3C4A35D37D}" sibTransId="{D74E94C2-CC08-4FDC-8D78-71DC73023BF2}"/>
    <dgm:cxn modelId="{74DCBAE1-6B51-45BF-A6A1-4F8AFE235D59}" type="presOf" srcId="{19E64D57-3AB1-49F4-870F-BB58FD934ADA}" destId="{A9A68BCB-1C6F-4E4E-A010-2843DC8F5B3E}" srcOrd="0" destOrd="0" presId="urn:microsoft.com/office/officeart/2005/8/layout/vList2"/>
    <dgm:cxn modelId="{23C5317F-B9EF-408C-8B05-B1070843230F}" type="presOf" srcId="{F28A6CE3-10EE-473F-A943-39ACA95E544C}" destId="{8B03377B-5C3E-4608-A0E3-D17FC33CA601}" srcOrd="0" destOrd="0" presId="urn:microsoft.com/office/officeart/2005/8/layout/vList2"/>
    <dgm:cxn modelId="{F4489ACF-ADB7-4CF3-9A4C-F22658B5E583}" srcId="{0C5FFC47-B3F1-49DD-A0B7-8A462A166FED}" destId="{56F9A54D-5F17-4B96-84FD-9C1B3ED8658B}" srcOrd="1" destOrd="0" parTransId="{B2D15FA8-7CCD-48E8-923F-C3F35F58111E}" sibTransId="{79846635-160F-4689-B5F0-E61EBBB6035B}"/>
    <dgm:cxn modelId="{38E1DCB6-3C1F-41E2-BF3F-8B4542CFC3FE}" type="presOf" srcId="{220BA190-8B07-4BA7-A6AD-61C2F50DEC07}" destId="{BCA51973-F873-4C60-B665-29A02F460D7B}" srcOrd="0" destOrd="0" presId="urn:microsoft.com/office/officeart/2005/8/layout/vList2"/>
    <dgm:cxn modelId="{5E9A2E1E-E116-45DB-97A6-C989236CEA26}" type="presOf" srcId="{33DDD5A0-80B3-4FFF-B1D3-BCFA0343F536}" destId="{844850C7-9EDB-41A7-B890-BC0055E1C3C6}" srcOrd="0" destOrd="0" presId="urn:microsoft.com/office/officeart/2005/8/layout/vList2"/>
    <dgm:cxn modelId="{98F6802B-FFDF-4EE4-871C-A20DE04DB5F1}" srcId="{0C5FFC47-B3F1-49DD-A0B7-8A462A166FED}" destId="{F28A6CE3-10EE-473F-A943-39ACA95E544C}" srcOrd="9" destOrd="0" parTransId="{4FC73005-40C0-4869-8F71-322DB989DBB6}" sibTransId="{A4FD4FC6-A8BE-4113-9FF0-5E5F29A63F24}"/>
    <dgm:cxn modelId="{66FEBC89-9EDE-459F-974F-9883E7728FCA}" srcId="{0C5FFC47-B3F1-49DD-A0B7-8A462A166FED}" destId="{220BA190-8B07-4BA7-A6AD-61C2F50DEC07}" srcOrd="10" destOrd="0" parTransId="{8341692F-253A-4DC6-9D37-00B6BA7A0070}" sibTransId="{494151F7-CACD-4302-BC18-9065D3F5B135}"/>
    <dgm:cxn modelId="{739693B5-B0C2-4EC4-B4EE-42D901551C3E}" srcId="{0C5FFC47-B3F1-49DD-A0B7-8A462A166FED}" destId="{33DDD5A0-80B3-4FFF-B1D3-BCFA0343F536}" srcOrd="2" destOrd="0" parTransId="{A95E1C33-BB8A-46F2-9D6B-5A988B9067E0}" sibTransId="{02B569B7-DB13-46F0-905D-27E77BEEAF72}"/>
    <dgm:cxn modelId="{E039CFB3-5E4B-47C2-8A55-679712FB572E}" type="presOf" srcId="{0C5FFC47-B3F1-49DD-A0B7-8A462A166FED}" destId="{66296254-8F30-4E98-BAD4-7598D330B5CA}" srcOrd="0" destOrd="0" presId="urn:microsoft.com/office/officeart/2005/8/layout/vList2"/>
    <dgm:cxn modelId="{6C1B4902-8693-4A17-A0CE-DE3B3D4298E3}" type="presOf" srcId="{3B7085F1-C75F-4F91-BDA1-72C0061C213F}" destId="{7EAA3EE8-3997-441D-92A8-3F754F43D111}" srcOrd="0" destOrd="0" presId="urn:microsoft.com/office/officeart/2005/8/layout/vList2"/>
    <dgm:cxn modelId="{22000D8A-673A-4C99-B32C-D3C4F8F434F6}" type="presOf" srcId="{A7F49F88-83B8-45A5-8E21-4857DE2B840A}" destId="{8D9E2962-9FE5-404E-8393-BB516A173C28}" srcOrd="0" destOrd="0" presId="urn:microsoft.com/office/officeart/2005/8/layout/vList2"/>
    <dgm:cxn modelId="{D40CB104-BF03-47FA-8058-9CE43BBB98E5}" type="presOf" srcId="{4010A8CC-12F4-45F8-B1AC-856F27920E45}" destId="{9121027C-4480-4341-A0BD-8743B167C90D}" srcOrd="0" destOrd="0" presId="urn:microsoft.com/office/officeart/2005/8/layout/vList2"/>
    <dgm:cxn modelId="{6A61B5E6-0F2E-4418-A0A1-ADAC64704D99}" srcId="{0C5FFC47-B3F1-49DD-A0B7-8A462A166FED}" destId="{4010A8CC-12F4-45F8-B1AC-856F27920E45}" srcOrd="4" destOrd="0" parTransId="{7766CB45-4AA4-4BD1-AC53-488E06373CEF}" sibTransId="{FEB33FF7-300E-47A1-83E8-1C0FAC1C5715}"/>
    <dgm:cxn modelId="{B2CEDE3C-C726-4598-9B81-FF58F552903B}" srcId="{0C5FFC47-B3F1-49DD-A0B7-8A462A166FED}" destId="{A7F49F88-83B8-45A5-8E21-4857DE2B840A}" srcOrd="7" destOrd="0" parTransId="{E9568DDA-09F4-4072-924D-F94CD10D8F16}" sibTransId="{E7229CD9-79A2-4DA0-82AD-646A1CECE91C}"/>
    <dgm:cxn modelId="{6DB34335-429A-4732-9317-7ADB910921C1}" type="presParOf" srcId="{66296254-8F30-4E98-BAD4-7598D330B5CA}" destId="{9C6617B1-B0F2-45F7-AEAF-536F69617B6C}" srcOrd="0" destOrd="0" presId="urn:microsoft.com/office/officeart/2005/8/layout/vList2"/>
    <dgm:cxn modelId="{0D4F9C8D-1D9E-4145-94AA-BB01FBEC2AC2}" type="presParOf" srcId="{66296254-8F30-4E98-BAD4-7598D330B5CA}" destId="{59AE1946-D3AD-40BD-9746-4FFA961EE575}" srcOrd="1" destOrd="0" presId="urn:microsoft.com/office/officeart/2005/8/layout/vList2"/>
    <dgm:cxn modelId="{E566C032-18BB-4F96-9974-60CE015ED0C0}" type="presParOf" srcId="{66296254-8F30-4E98-BAD4-7598D330B5CA}" destId="{F8FE91A2-3CF5-4DAD-A111-DC636798F5B9}" srcOrd="2" destOrd="0" presId="urn:microsoft.com/office/officeart/2005/8/layout/vList2"/>
    <dgm:cxn modelId="{D536EFB7-ADE1-44E0-9388-715FE4CED700}" type="presParOf" srcId="{66296254-8F30-4E98-BAD4-7598D330B5CA}" destId="{D3C64D18-F2B2-40DD-B29D-C75DE2371512}" srcOrd="3" destOrd="0" presId="urn:microsoft.com/office/officeart/2005/8/layout/vList2"/>
    <dgm:cxn modelId="{ACC591D5-25A7-445B-8651-3FC3E4AD2F05}" type="presParOf" srcId="{66296254-8F30-4E98-BAD4-7598D330B5CA}" destId="{844850C7-9EDB-41A7-B890-BC0055E1C3C6}" srcOrd="4" destOrd="0" presId="urn:microsoft.com/office/officeart/2005/8/layout/vList2"/>
    <dgm:cxn modelId="{EC31EADA-3A76-44BE-AACB-E5D83D256624}" type="presParOf" srcId="{66296254-8F30-4E98-BAD4-7598D330B5CA}" destId="{0606CADE-531A-4370-B70C-8F1B1E247FD4}" srcOrd="5" destOrd="0" presId="urn:microsoft.com/office/officeart/2005/8/layout/vList2"/>
    <dgm:cxn modelId="{AA5D9839-093A-459A-B616-88DB1EE07708}" type="presParOf" srcId="{66296254-8F30-4E98-BAD4-7598D330B5CA}" destId="{6B6FD5DA-996A-4D6A-BB25-A09A44323694}" srcOrd="6" destOrd="0" presId="urn:microsoft.com/office/officeart/2005/8/layout/vList2"/>
    <dgm:cxn modelId="{3E19E58E-8584-4A02-A084-53CA11F56DF4}" type="presParOf" srcId="{66296254-8F30-4E98-BAD4-7598D330B5CA}" destId="{1FCF3F31-2FF3-4B41-9086-6C67F8CDCBCE}" srcOrd="7" destOrd="0" presId="urn:microsoft.com/office/officeart/2005/8/layout/vList2"/>
    <dgm:cxn modelId="{BCF60DF7-86C6-4F75-A6B0-EFA8D2CAD52D}" type="presParOf" srcId="{66296254-8F30-4E98-BAD4-7598D330B5CA}" destId="{9121027C-4480-4341-A0BD-8743B167C90D}" srcOrd="8" destOrd="0" presId="urn:microsoft.com/office/officeart/2005/8/layout/vList2"/>
    <dgm:cxn modelId="{10FC5546-3FB1-4585-B24D-4D3639D3557B}" type="presParOf" srcId="{66296254-8F30-4E98-BAD4-7598D330B5CA}" destId="{1D031232-5D06-451C-B5BC-B68C1FD08C74}" srcOrd="9" destOrd="0" presId="urn:microsoft.com/office/officeart/2005/8/layout/vList2"/>
    <dgm:cxn modelId="{F052CD1E-4CD8-4263-B81E-E549DC86BDAE}" type="presParOf" srcId="{66296254-8F30-4E98-BAD4-7598D330B5CA}" destId="{7EAA3EE8-3997-441D-92A8-3F754F43D111}" srcOrd="10" destOrd="0" presId="urn:microsoft.com/office/officeart/2005/8/layout/vList2"/>
    <dgm:cxn modelId="{45EF2F19-991E-4249-8BBF-85DF5B69FF46}" type="presParOf" srcId="{66296254-8F30-4E98-BAD4-7598D330B5CA}" destId="{B8E8CF2E-F219-4C55-B191-8715A2512916}" srcOrd="11" destOrd="0" presId="urn:microsoft.com/office/officeart/2005/8/layout/vList2"/>
    <dgm:cxn modelId="{93F67BC2-9D5F-4030-81DA-3CA66967497A}" type="presParOf" srcId="{66296254-8F30-4E98-BAD4-7598D330B5CA}" destId="{63040FDA-E0AC-48C1-BB5C-2542BC57E830}" srcOrd="12" destOrd="0" presId="urn:microsoft.com/office/officeart/2005/8/layout/vList2"/>
    <dgm:cxn modelId="{FDA036CB-3499-4473-B52F-88661D4FE597}" type="presParOf" srcId="{66296254-8F30-4E98-BAD4-7598D330B5CA}" destId="{70815C8F-89AF-49CF-B7EC-DE3CC853FE15}" srcOrd="13" destOrd="0" presId="urn:microsoft.com/office/officeart/2005/8/layout/vList2"/>
    <dgm:cxn modelId="{A5253F31-49B1-49F0-9BF5-40965E593C2E}" type="presParOf" srcId="{66296254-8F30-4E98-BAD4-7598D330B5CA}" destId="{8D9E2962-9FE5-404E-8393-BB516A173C28}" srcOrd="14" destOrd="0" presId="urn:microsoft.com/office/officeart/2005/8/layout/vList2"/>
    <dgm:cxn modelId="{7A9D0286-9B76-477A-931A-9BE2041A9BD1}" type="presParOf" srcId="{66296254-8F30-4E98-BAD4-7598D330B5CA}" destId="{89E006B1-AF8E-4F50-BFFE-D3B537E46BE0}" srcOrd="15" destOrd="0" presId="urn:microsoft.com/office/officeart/2005/8/layout/vList2"/>
    <dgm:cxn modelId="{40E7783F-C974-469B-80DB-6D2488F1A0DA}" type="presParOf" srcId="{66296254-8F30-4E98-BAD4-7598D330B5CA}" destId="{A9A68BCB-1C6F-4E4E-A010-2843DC8F5B3E}" srcOrd="16" destOrd="0" presId="urn:microsoft.com/office/officeart/2005/8/layout/vList2"/>
    <dgm:cxn modelId="{FC9F8C3F-AE00-4B41-A610-E170C592EAFE}" type="presParOf" srcId="{66296254-8F30-4E98-BAD4-7598D330B5CA}" destId="{D599095B-CFF6-412F-934D-F4FA2D225502}" srcOrd="17" destOrd="0" presId="urn:microsoft.com/office/officeart/2005/8/layout/vList2"/>
    <dgm:cxn modelId="{5F933676-07BF-4D6F-B480-A91345D0A020}" type="presParOf" srcId="{66296254-8F30-4E98-BAD4-7598D330B5CA}" destId="{8B03377B-5C3E-4608-A0E3-D17FC33CA601}" srcOrd="18" destOrd="0" presId="urn:microsoft.com/office/officeart/2005/8/layout/vList2"/>
    <dgm:cxn modelId="{723EAE64-4317-4DA5-A95D-E4971A963EAE}" type="presParOf" srcId="{66296254-8F30-4E98-BAD4-7598D330B5CA}" destId="{B52C282F-C12F-437A-AC35-65EC6617F9A7}" srcOrd="19" destOrd="0" presId="urn:microsoft.com/office/officeart/2005/8/layout/vList2"/>
    <dgm:cxn modelId="{4567AD2D-6DCF-4C94-88B8-430FDCCFE042}" type="presParOf" srcId="{66296254-8F30-4E98-BAD4-7598D330B5CA}" destId="{BCA51973-F873-4C60-B665-29A02F460D7B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617B1-B0F2-45F7-AEAF-536F69617B6C}">
      <dsp:nvSpPr>
        <dsp:cNvPr id="0" name=""/>
        <dsp:cNvSpPr/>
      </dsp:nvSpPr>
      <dsp:spPr>
        <a:xfrm>
          <a:off x="0" y="106454"/>
          <a:ext cx="363315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Фокус знаний</a:t>
          </a:r>
        </a:p>
      </dsp:txBody>
      <dsp:txXfrm>
        <a:off x="21075" y="127529"/>
        <a:ext cx="3591001" cy="389580"/>
      </dsp:txXfrm>
    </dsp:sp>
    <dsp:sp modelId="{F8FE91A2-3CF5-4DAD-A111-DC636798F5B9}">
      <dsp:nvSpPr>
        <dsp:cNvPr id="0" name=""/>
        <dsp:cNvSpPr/>
      </dsp:nvSpPr>
      <dsp:spPr>
        <a:xfrm>
          <a:off x="0" y="590024"/>
          <a:ext cx="363315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Секреты экономики</a:t>
          </a:r>
        </a:p>
      </dsp:txBody>
      <dsp:txXfrm>
        <a:off x="21075" y="611099"/>
        <a:ext cx="3591001" cy="389580"/>
      </dsp:txXfrm>
    </dsp:sp>
    <dsp:sp modelId="{844850C7-9EDB-41A7-B890-BC0055E1C3C6}">
      <dsp:nvSpPr>
        <dsp:cNvPr id="0" name=""/>
        <dsp:cNvSpPr/>
      </dsp:nvSpPr>
      <dsp:spPr>
        <a:xfrm>
          <a:off x="0" y="1073594"/>
          <a:ext cx="363315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Ментальная арифметика</a:t>
          </a:r>
        </a:p>
      </dsp:txBody>
      <dsp:txXfrm>
        <a:off x="21075" y="1094669"/>
        <a:ext cx="3591001" cy="389580"/>
      </dsp:txXfrm>
    </dsp:sp>
    <dsp:sp modelId="{6B6FD5DA-996A-4D6A-BB25-A09A44323694}">
      <dsp:nvSpPr>
        <dsp:cNvPr id="0" name=""/>
        <dsp:cNvSpPr/>
      </dsp:nvSpPr>
      <dsp:spPr>
        <a:xfrm>
          <a:off x="0" y="1557164"/>
          <a:ext cx="363315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Техномир</a:t>
          </a:r>
        </a:p>
      </dsp:txBody>
      <dsp:txXfrm>
        <a:off x="21075" y="1578239"/>
        <a:ext cx="3591001" cy="389580"/>
      </dsp:txXfrm>
    </dsp:sp>
    <dsp:sp modelId="{9121027C-4480-4341-A0BD-8743B167C90D}">
      <dsp:nvSpPr>
        <dsp:cNvPr id="0" name=""/>
        <dsp:cNvSpPr/>
      </dsp:nvSpPr>
      <dsp:spPr>
        <a:xfrm>
          <a:off x="0" y="2040734"/>
          <a:ext cx="363315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Загадки Вселенной</a:t>
          </a:r>
        </a:p>
      </dsp:txBody>
      <dsp:txXfrm>
        <a:off x="21075" y="2061809"/>
        <a:ext cx="3591001" cy="389580"/>
      </dsp:txXfrm>
    </dsp:sp>
    <dsp:sp modelId="{7EAA3EE8-3997-441D-92A8-3F754F43D111}">
      <dsp:nvSpPr>
        <dsp:cNvPr id="0" name=""/>
        <dsp:cNvSpPr/>
      </dsp:nvSpPr>
      <dsp:spPr>
        <a:xfrm>
          <a:off x="0" y="2524304"/>
          <a:ext cx="363315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Together</a:t>
          </a:r>
          <a:endParaRPr lang="ru-RU" sz="1800" b="1" kern="1200" dirty="0"/>
        </a:p>
      </dsp:txBody>
      <dsp:txXfrm>
        <a:off x="21075" y="2545379"/>
        <a:ext cx="3591001" cy="389580"/>
      </dsp:txXfrm>
    </dsp:sp>
    <dsp:sp modelId="{63040FDA-E0AC-48C1-BB5C-2542BC57E830}">
      <dsp:nvSpPr>
        <dsp:cNvPr id="0" name=""/>
        <dsp:cNvSpPr/>
      </dsp:nvSpPr>
      <dsp:spPr>
        <a:xfrm>
          <a:off x="0" y="3007874"/>
          <a:ext cx="363315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Тайны песка</a:t>
          </a:r>
        </a:p>
      </dsp:txBody>
      <dsp:txXfrm>
        <a:off x="21075" y="3028949"/>
        <a:ext cx="3591001" cy="389580"/>
      </dsp:txXfrm>
    </dsp:sp>
    <dsp:sp modelId="{8D9E2962-9FE5-404E-8393-BB516A173C28}">
      <dsp:nvSpPr>
        <dsp:cNvPr id="0" name=""/>
        <dsp:cNvSpPr/>
      </dsp:nvSpPr>
      <dsp:spPr>
        <a:xfrm>
          <a:off x="0" y="3491444"/>
          <a:ext cx="363315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Рукоделие </a:t>
          </a:r>
        </a:p>
      </dsp:txBody>
      <dsp:txXfrm>
        <a:off x="21075" y="3512519"/>
        <a:ext cx="3591001" cy="389580"/>
      </dsp:txXfrm>
    </dsp:sp>
    <dsp:sp modelId="{A9A68BCB-1C6F-4E4E-A010-2843DC8F5B3E}">
      <dsp:nvSpPr>
        <dsp:cNvPr id="0" name=""/>
        <dsp:cNvSpPr/>
      </dsp:nvSpPr>
      <dsp:spPr>
        <a:xfrm>
          <a:off x="0" y="3975014"/>
          <a:ext cx="363315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Ритмы искусства</a:t>
          </a:r>
        </a:p>
      </dsp:txBody>
      <dsp:txXfrm>
        <a:off x="21075" y="3996089"/>
        <a:ext cx="3591001" cy="389580"/>
      </dsp:txXfrm>
    </dsp:sp>
    <dsp:sp modelId="{8B03377B-5C3E-4608-A0E3-D17FC33CA601}">
      <dsp:nvSpPr>
        <dsp:cNvPr id="0" name=""/>
        <dsp:cNvSpPr/>
      </dsp:nvSpPr>
      <dsp:spPr>
        <a:xfrm>
          <a:off x="0" y="4458584"/>
          <a:ext cx="363315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Пластика тела</a:t>
          </a:r>
        </a:p>
      </dsp:txBody>
      <dsp:txXfrm>
        <a:off x="21075" y="4479659"/>
        <a:ext cx="3591001" cy="389580"/>
      </dsp:txXfrm>
    </dsp:sp>
    <dsp:sp modelId="{BCA51973-F873-4C60-B665-29A02F460D7B}">
      <dsp:nvSpPr>
        <dsp:cNvPr id="0" name=""/>
        <dsp:cNvSpPr/>
      </dsp:nvSpPr>
      <dsp:spPr>
        <a:xfrm>
          <a:off x="0" y="4942154"/>
          <a:ext cx="3633151" cy="431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Азбука поведения</a:t>
          </a:r>
        </a:p>
      </dsp:txBody>
      <dsp:txXfrm>
        <a:off x="21075" y="4963229"/>
        <a:ext cx="3591001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16205-8029-456F-934D-EEB86C82B024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72B08-16A1-4F15-8F64-FCA9A633A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0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5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4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5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9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6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4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6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4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4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1864-02FF-4672-9BB3-DD5E073C31AC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3460-85CF-4757-AC85-770900505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8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8838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</a:rPr>
              <a:t>Минобрнауки</a:t>
            </a:r>
            <a:r>
              <a:rPr lang="ru-RU" sz="1400" dirty="0">
                <a:solidFill>
                  <a:schemeClr val="bg1"/>
                </a:solidFill>
              </a:rPr>
              <a:t> Российской Федерации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ФГАОУ ВО «Южный федеральный университет»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Академия психологии и педагогики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Кафедра дошкольного 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33"/>
          <a:stretch/>
        </p:blipFill>
        <p:spPr>
          <a:xfrm>
            <a:off x="0" y="108838"/>
            <a:ext cx="2197924" cy="10527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9" t="-2812" r="1757" b="2812"/>
          <a:stretch/>
        </p:blipFill>
        <p:spPr>
          <a:xfrm>
            <a:off x="7452320" y="35379"/>
            <a:ext cx="1584176" cy="10527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59340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дополнительного образования детей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4" y="2294844"/>
            <a:ext cx="8532440" cy="155467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059832" y="5228416"/>
            <a:ext cx="264014" cy="2400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6372200" y="6381328"/>
            <a:ext cx="264014" cy="2400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264685" y="1279559"/>
            <a:ext cx="264014" cy="2400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91970" y="5473367"/>
            <a:ext cx="264014" cy="2400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933910" y="6261321"/>
            <a:ext cx="264014" cy="2400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076411" y="4566844"/>
            <a:ext cx="264014" cy="2400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6406619" y="4326831"/>
            <a:ext cx="264014" cy="2400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320313" y="5167829"/>
            <a:ext cx="264014" cy="24001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8519946" y="4134932"/>
            <a:ext cx="264014" cy="2400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2627784" y="2332097"/>
            <a:ext cx="264014" cy="24001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8421831" y="2128911"/>
            <a:ext cx="264014" cy="2400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28" y="4079732"/>
            <a:ext cx="3225704" cy="241620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947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39"/>
            <a:ext cx="9144000" cy="2295912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043608" y="7033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Ментальная арифметика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1622" y="1401899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26027" y="2193095"/>
            <a:ext cx="74738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-получать небывалые успехи в математике;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-быстро считать в уме;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-концентрировать внимание;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-наблюдательности, творчеству, смекалке и интуиции;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-уверенности в себе и самостоятельности.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153636" y="725595"/>
            <a:ext cx="720080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53636" y="914845"/>
            <a:ext cx="7200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187624" y="369273"/>
            <a:ext cx="118139" cy="107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380036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5F3FF"/>
                </a:solidFill>
              </a:rPr>
              <a:t>За счёт стимуляции мелкой моторики рук и наглядного представления результатов вычисления развивается левое полушарие мозга.</a:t>
            </a:r>
          </a:p>
          <a:p>
            <a:pPr algn="just"/>
            <a:r>
              <a:rPr lang="ru-RU" b="1" dirty="0">
                <a:solidFill>
                  <a:srgbClr val="F5F3FF"/>
                </a:solidFill>
              </a:rPr>
              <a:t>Благодаря счёту в уме и на счётах как правой, так и левой рукой, развивается правое полушарие мозга</a:t>
            </a:r>
            <a:r>
              <a:rPr lang="ru-RU" b="1" dirty="0" smtClean="0">
                <a:solidFill>
                  <a:srgbClr val="F5F3FF"/>
                </a:solidFill>
              </a:rPr>
              <a:t>.</a:t>
            </a:r>
          </a:p>
          <a:p>
            <a:endParaRPr lang="ru-RU" b="1" dirty="0">
              <a:solidFill>
                <a:srgbClr val="F5F3FF"/>
              </a:solidFill>
            </a:endParaRPr>
          </a:p>
          <a:p>
            <a:r>
              <a:rPr lang="ru-RU" b="1" dirty="0" smtClean="0">
                <a:solidFill>
                  <a:srgbClr val="F5F3FF"/>
                </a:solidFill>
              </a:rPr>
              <a:t>Модуль ориентирован на детей с 4 лет и старше!!!</a:t>
            </a:r>
          </a:p>
        </p:txBody>
      </p:sp>
    </p:spTree>
    <p:extLst>
      <p:ext uri="{BB962C8B-B14F-4D97-AF65-F5344CB8AC3E}">
        <p14:creationId xmlns:p14="http://schemas.microsoft.com/office/powerpoint/2010/main" val="1305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Техномир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067944" y="1844824"/>
            <a:ext cx="352137" cy="320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436096" y="2377657"/>
            <a:ext cx="352137" cy="32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020272" y="2820843"/>
            <a:ext cx="352137" cy="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Техномир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6234" y="1357795"/>
            <a:ext cx="7837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Знакомясь с техникой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овладевая методами работы с ней, ребёнок: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1477233"/>
            <a:ext cx="7631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0308" y="2188792"/>
            <a:ext cx="8063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-приобретает и накапливает опыт практического пользования техникой (например, средствами связи, средствами получения информации и т.п.);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-усваивает навыки бережного обращения с техническими приборами, приобретает понимание того, что прибор можно (нужно) отремонтировать, если он сломался;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 соответствии с возрастными возможностями приходит к пониманию различий между техническими механизмами и природой;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-учится сотрудничеству с другими при решении технических проблем;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-учится пониманию возможностей, предоставляемых техникой, и скрытых в ней угроз;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-получает первичные представления о воздействии техники на окружающую среду, на повседневный мир человека и мир профессий.</a:t>
            </a:r>
          </a:p>
          <a:p>
            <a:pPr algn="just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53636" y="914845"/>
            <a:ext cx="7200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553871" y="476672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Вселенной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067944" y="1844824"/>
            <a:ext cx="352137" cy="320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436096" y="2377657"/>
            <a:ext cx="352137" cy="32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020272" y="2820843"/>
            <a:ext cx="352137" cy="320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884368" y="2604819"/>
            <a:ext cx="352137" cy="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8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23162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Вселенной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25116" y="105127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1747964"/>
            <a:ext cx="80955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-осознанно наблюдать за отдельными процессами окружающего мира и природы, задавать вопросы, искать на них ответы и углублять своё знакомство с миром;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-восхищаться бесконечностью и красотой космоса;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-осознавать пользу и функции составляющих экологической системы (например, леса, рек и т.д.);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-систематически наблюдать, сравнивать, описывать и оценивать явления природы;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-выдвигать гипотезы и проверять их соответствующими доступными методами;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-брать на себя ответственность за окружающий мир и принимать свои собственные решения;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-понимать экологические взаимосвязи;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-экспериментально познавать физические закономерности;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-чувствовать и осознавать себя частью природы, воспринимать природу не как объект, а как природно-культурную среду его жизнедеятельности.</a:t>
            </a:r>
            <a:endParaRPr lang="ru-RU" dirty="0"/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53636" y="914845"/>
            <a:ext cx="7200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765211" y="398487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067944" y="1844824"/>
            <a:ext cx="352137" cy="320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436096" y="2377657"/>
            <a:ext cx="352137" cy="32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020272" y="2820843"/>
            <a:ext cx="352137" cy="320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884368" y="2604819"/>
            <a:ext cx="352137" cy="320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371991" y="3861048"/>
            <a:ext cx="352137" cy="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2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7033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4123" y="1518694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46693" y="2182074"/>
            <a:ext cx="75132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-использовать коммуникативные и социальные навыки в игровой и проектной деятельности посредством английского языка;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понимать культуру англоязычных стран (игры, песни, стихи, музыка, история, театр, литература, традиции, праздники и т.д.);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-познавать новый языковой мир и иностранный язык как инструмент познания мира и средства общения;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-универсальным лингвистическим понятиям, наблюдаемым в родном и иностранном языках;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-открывать в себе новые возможности, связанные с усвоением английского языка.</a:t>
            </a:r>
            <a:endParaRPr lang="ru-RU" dirty="0"/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53636" y="914845"/>
            <a:ext cx="7200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187624" y="729313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Тайны песка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067944" y="1844824"/>
            <a:ext cx="352137" cy="320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436096" y="2377657"/>
            <a:ext cx="352137" cy="32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020272" y="2820843"/>
            <a:ext cx="352137" cy="320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884368" y="2604819"/>
            <a:ext cx="352137" cy="320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371991" y="3861048"/>
            <a:ext cx="352137" cy="320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507895" y="3993436"/>
            <a:ext cx="352137" cy="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3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Тайны песка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3568" y="1539552"/>
            <a:ext cx="4131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ребёнка развиваются: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5118" y="2275143"/>
            <a:ext cx="74738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-эмоционально-волевая сфера;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-мелкая моторика;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-тактильная чувствительность;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-зрительно–моторная координация;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-психические процессы: творческое мышление, восприятие, воображение, память, внимание;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-речь;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-навыки самоконтроля и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саморегуляции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-представления об окружающем мире</a:t>
            </a:r>
            <a:r>
              <a:rPr lang="ru-RU" b="1" dirty="0">
                <a:solidFill>
                  <a:schemeClr val="bg1"/>
                </a:solidFill>
              </a:rPr>
              <a:t>, знаках и символах культуры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9" y="3088433"/>
            <a:ext cx="8495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53636" y="914845"/>
            <a:ext cx="7200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971600" y="836712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Рукоделие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067944" y="1844824"/>
            <a:ext cx="352137" cy="320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436096" y="2377657"/>
            <a:ext cx="352137" cy="32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020272" y="2820843"/>
            <a:ext cx="352137" cy="320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884368" y="2604819"/>
            <a:ext cx="352137" cy="320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371991" y="3861048"/>
            <a:ext cx="352137" cy="320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507895" y="3993436"/>
            <a:ext cx="352137" cy="3201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2851711" y="4653136"/>
            <a:ext cx="352137" cy="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1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795711" y="1170037"/>
            <a:ext cx="7552529" cy="5376898"/>
          </a:xfrm>
          <a:prstGeom prst="rect">
            <a:avLst/>
          </a:prstGeom>
          <a:solidFill>
            <a:srgbClr val="08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65338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детей от 1 до 7 лет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0" y="1071646"/>
            <a:ext cx="1166302" cy="11663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1" y="2146965"/>
            <a:ext cx="1166400" cy="1166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1" y="3222382"/>
            <a:ext cx="1166400" cy="1166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1" y="4297799"/>
            <a:ext cx="1166400" cy="1166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1" y="5373216"/>
            <a:ext cx="1166400" cy="11664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95711" y="6448633"/>
            <a:ext cx="7160665" cy="536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95711" y="4283162"/>
            <a:ext cx="7160665" cy="536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5711" y="2129578"/>
            <a:ext cx="716066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95711" y="3212313"/>
            <a:ext cx="7160665" cy="536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95711" y="5365897"/>
            <a:ext cx="7160665" cy="536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04998" y="1331631"/>
            <a:ext cx="4338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Квант </a:t>
            </a:r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ru-RU" sz="3600" b="1" dirty="0">
                <a:solidFill>
                  <a:schemeClr val="bg1"/>
                </a:solidFill>
              </a:rPr>
              <a:t> (1-3 года)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04998" y="2407036"/>
            <a:ext cx="4338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Квант </a:t>
            </a:r>
            <a:r>
              <a:rPr lang="en-US" sz="3600" b="1" dirty="0">
                <a:solidFill>
                  <a:schemeClr val="bg1"/>
                </a:solidFill>
              </a:rPr>
              <a:t>2</a:t>
            </a:r>
            <a:r>
              <a:rPr lang="ru-RU" sz="3600" b="1" dirty="0">
                <a:solidFill>
                  <a:schemeClr val="bg1"/>
                </a:solidFill>
              </a:rPr>
              <a:t> (3-4 года)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04998" y="3482441"/>
            <a:ext cx="4047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Квант </a:t>
            </a:r>
            <a:r>
              <a:rPr lang="en-US" sz="3600" b="1" dirty="0">
                <a:solidFill>
                  <a:schemeClr val="bg1"/>
                </a:solidFill>
              </a:rPr>
              <a:t>3</a:t>
            </a:r>
            <a:r>
              <a:rPr lang="ru-RU" sz="3600" b="1" dirty="0">
                <a:solidFill>
                  <a:schemeClr val="bg1"/>
                </a:solidFill>
              </a:rPr>
              <a:t> (4-5 лет)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04998" y="5633251"/>
            <a:ext cx="4047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Квант </a:t>
            </a:r>
            <a:r>
              <a:rPr lang="en-US" sz="3600" b="1" dirty="0">
                <a:solidFill>
                  <a:schemeClr val="bg1"/>
                </a:solidFill>
              </a:rPr>
              <a:t>5</a:t>
            </a:r>
            <a:r>
              <a:rPr lang="ru-RU" sz="3600" b="1" dirty="0">
                <a:solidFill>
                  <a:schemeClr val="bg1"/>
                </a:solidFill>
              </a:rPr>
              <a:t> (6-7 лет)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04998" y="4557846"/>
            <a:ext cx="4047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Квант </a:t>
            </a:r>
            <a:r>
              <a:rPr lang="en-US" sz="3600" b="1" dirty="0">
                <a:solidFill>
                  <a:schemeClr val="bg1"/>
                </a:solidFill>
              </a:rPr>
              <a:t>4</a:t>
            </a:r>
            <a:r>
              <a:rPr lang="ru-RU" sz="3600" b="1" dirty="0">
                <a:solidFill>
                  <a:schemeClr val="bg1"/>
                </a:solidFill>
              </a:rPr>
              <a:t> (5-6 лет)</a:t>
            </a:r>
          </a:p>
        </p:txBody>
      </p:sp>
    </p:spTree>
    <p:extLst>
      <p:ext uri="{BB962C8B-B14F-4D97-AF65-F5344CB8AC3E}">
        <p14:creationId xmlns:p14="http://schemas.microsoft.com/office/powerpoint/2010/main" val="368594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Рукоделие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8737" y="1654664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0270" y="2475924"/>
            <a:ext cx="74738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-образным и художественным способам выражения своих чувств, мыслей и идей;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-понимать смыслы художественной культуры через народное декоративно-прикладное искусство;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-соотносить историю и современные направления декоративно-прикладного творчества;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-различным техникам работы с материалами, инструментами и приспособлениями;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-эстетическому преобразованию окружающего мира.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9" y="3088433"/>
            <a:ext cx="8495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153636" y="725595"/>
            <a:ext cx="720080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153636" y="347093"/>
            <a:ext cx="720080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153636" y="545382"/>
            <a:ext cx="720080" cy="629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53636" y="914845"/>
            <a:ext cx="7200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65429" y="937580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Ритмы искусства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067944" y="1844824"/>
            <a:ext cx="352137" cy="320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436096" y="2377657"/>
            <a:ext cx="352137" cy="32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020272" y="2820843"/>
            <a:ext cx="352137" cy="320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884368" y="2604819"/>
            <a:ext cx="352137" cy="320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371991" y="3861048"/>
            <a:ext cx="352137" cy="320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507895" y="3993436"/>
            <a:ext cx="352137" cy="3201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2851711" y="4653136"/>
            <a:ext cx="352137" cy="320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835696" y="4837067"/>
            <a:ext cx="352137" cy="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Ритмы искусства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4123" y="1762261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5118" y="2329841"/>
            <a:ext cx="74738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-эстетическим способам преобразования окружающего мира как предпосылкам для креативной, полной фантазии игры, дальнейшей учёбы в школе;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-способам самовыражения в творчестве (рисовании, лепке, аппликации);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-находить вдохновение в собственных способностях, навыках;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-удивляться идеям великих писателей, художников, музыкантов.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153636" y="725595"/>
            <a:ext cx="720080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153636" y="347093"/>
            <a:ext cx="720080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153636" y="545382"/>
            <a:ext cx="720080" cy="601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53636" y="914845"/>
            <a:ext cx="7200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21413" y="1017345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Пластика тела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067944" y="1844824"/>
            <a:ext cx="352137" cy="320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436096" y="2377657"/>
            <a:ext cx="352137" cy="32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020272" y="2820843"/>
            <a:ext cx="352137" cy="320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884368" y="2604819"/>
            <a:ext cx="352137" cy="320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371991" y="3861048"/>
            <a:ext cx="352137" cy="320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507895" y="3993436"/>
            <a:ext cx="352137" cy="3201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2851711" y="4653136"/>
            <a:ext cx="352137" cy="320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835696" y="4837067"/>
            <a:ext cx="352137" cy="3201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115616" y="5222544"/>
            <a:ext cx="352137" cy="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2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Пластика тела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1693435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2377926"/>
            <a:ext cx="747386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-выражать себя в импровизациях, в небольших театральных постановках, в кукольных представлениях, театре теней;</a:t>
            </a:r>
          </a:p>
          <a:p>
            <a:pPr algn="just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-вживаться в различные роли, познавая себя и роли других;</a:t>
            </a:r>
          </a:p>
          <a:p>
            <a:pPr algn="just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-придумывать, оформлять и исполнять собственные театральные постановки;</a:t>
            </a:r>
          </a:p>
          <a:p>
            <a:pPr algn="just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-изготавливать простые игровые фигуры и играть с ними;</a:t>
            </a:r>
          </a:p>
          <a:p>
            <a:pPr algn="just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-анализировать свои творческие результаты;</a:t>
            </a:r>
          </a:p>
          <a:p>
            <a:pPr algn="just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-обмениваться мнениями о произведениях искусства и культуры;</a:t>
            </a:r>
          </a:p>
          <a:p>
            <a:pPr algn="just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-позитивно воспринимать творчество других людей, уважать их творческие результаты.</a:t>
            </a:r>
          </a:p>
          <a:p>
            <a:pPr algn="just"/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153636" y="725595"/>
            <a:ext cx="720080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153636" y="545382"/>
            <a:ext cx="720080" cy="601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53636" y="914845"/>
            <a:ext cx="7200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79512" y="1048001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Азбука поведения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067944" y="1844824"/>
            <a:ext cx="352137" cy="320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436096" y="2377657"/>
            <a:ext cx="352137" cy="32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020272" y="2820843"/>
            <a:ext cx="352137" cy="320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884368" y="2604819"/>
            <a:ext cx="352137" cy="320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371991" y="3861048"/>
            <a:ext cx="352137" cy="320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507895" y="3993436"/>
            <a:ext cx="352137" cy="3201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2851711" y="4653136"/>
            <a:ext cx="352137" cy="320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835696" y="4837067"/>
            <a:ext cx="352137" cy="3201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115616" y="5222544"/>
            <a:ext cx="352137" cy="3201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2851710" y="6021288"/>
            <a:ext cx="352137" cy="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08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Азбука поведения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7904" y="139788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5018" y="1988840"/>
            <a:ext cx="74738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-находить собственную точку зрения, выражать, обосновывать, защищать и отстаивать её;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-понимать и уважать точку зрения других;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-согласовывать собственные интересы с интересами других людей;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-вступать в контакт с детьми и взрослыми, соблюдая правила этики и безопасности;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-конструктивно решать конфликты, идти на компромисс;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-правилам поведения в разных ситуациях и пространствах;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-приёмам и правилам ведения дискуссии, аргументированно высказывать свое мнение и внимательно слушать мнение собеседника;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-понимать сущность нравственных поступков, поведения и отношений между людьми разного возраста на основе взаимопомощи и поддержки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153636" y="725595"/>
            <a:ext cx="720080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153636" y="347093"/>
            <a:ext cx="720080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153636" y="545382"/>
            <a:ext cx="720080" cy="601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53636" y="914845"/>
            <a:ext cx="7200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80482" y="1298127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43301" y="1279559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нами Ваши дети станут самыми здоровыми, счастливыми и успешными!!!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запись: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iekulikovskaya@sfedu.ru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Куликовская Ирина Эдуардовна – доктор педагогических наук, профессор,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зав.кафедрой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дошкольного образования Академии психологии и педагогики ЮФУ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+7-961-332-26-55 (Анастасия – координатор)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6937"/>
            <a:ext cx="4866776" cy="8867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059832" y="5228416"/>
            <a:ext cx="264014" cy="2400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6372200" y="6381328"/>
            <a:ext cx="264014" cy="2400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264685" y="1279559"/>
            <a:ext cx="264014" cy="2400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91970" y="5473367"/>
            <a:ext cx="264014" cy="2400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933910" y="6261321"/>
            <a:ext cx="264014" cy="2400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1076411" y="4566844"/>
            <a:ext cx="264014" cy="2400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6406619" y="4326831"/>
            <a:ext cx="264014" cy="2400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320313" y="5167829"/>
            <a:ext cx="264014" cy="24001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8519946" y="4134932"/>
            <a:ext cx="264014" cy="2400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2627784" y="2332097"/>
            <a:ext cx="264014" cy="24001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8421831" y="2128911"/>
            <a:ext cx="264014" cy="2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3304024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-2738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Модули  программы дополнительного образования ЮФУ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43242466"/>
              </p:ext>
            </p:extLst>
          </p:nvPr>
        </p:nvGraphicFramePr>
        <p:xfrm>
          <a:off x="218769" y="1350281"/>
          <a:ext cx="3633151" cy="548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1" t="15055" b="16907"/>
          <a:stretch/>
        </p:blipFill>
        <p:spPr>
          <a:xfrm>
            <a:off x="4149612" y="2041638"/>
            <a:ext cx="4821791" cy="3967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91880" y="1556792"/>
            <a:ext cx="264014" cy="2400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91880" y="2041638"/>
            <a:ext cx="264014" cy="2400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91880" y="2526484"/>
            <a:ext cx="264014" cy="240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91880" y="3011330"/>
            <a:ext cx="264014" cy="2400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91880" y="6405252"/>
            <a:ext cx="264014" cy="2400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91880" y="5920406"/>
            <a:ext cx="264014" cy="2400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91880" y="5435560"/>
            <a:ext cx="264014" cy="2400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91880" y="4950714"/>
            <a:ext cx="264014" cy="2400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91880" y="4465868"/>
            <a:ext cx="264014" cy="2400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91880" y="3981022"/>
            <a:ext cx="264014" cy="2400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91880" y="3496176"/>
            <a:ext cx="264014" cy="2400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563888" y="2096183"/>
            <a:ext cx="144016" cy="1309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563888" y="2581029"/>
            <a:ext cx="144016" cy="1309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563888" y="3065875"/>
            <a:ext cx="144016" cy="13092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563888" y="6459797"/>
            <a:ext cx="144016" cy="1309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563888" y="5974951"/>
            <a:ext cx="144016" cy="13092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563888" y="5490105"/>
            <a:ext cx="144016" cy="13092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563888" y="5005259"/>
            <a:ext cx="144016" cy="13092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563888" y="4520413"/>
            <a:ext cx="144016" cy="1309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563888" y="4035567"/>
            <a:ext cx="144016" cy="13092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563888" y="3550721"/>
            <a:ext cx="144016" cy="1309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563888" y="1611336"/>
            <a:ext cx="144016" cy="1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 знаний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8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2487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 знаний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552" y="1434894"/>
            <a:ext cx="7103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 при освоении математики: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2871" y="2060848"/>
            <a:ext cx="7885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-классифицировать предметы по нескольким признакам;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-сравнивать </a:t>
            </a:r>
            <a:r>
              <a:rPr lang="ru-RU" b="1" dirty="0" smtClean="0">
                <a:solidFill>
                  <a:schemeClr val="bg1"/>
                </a:solidFill>
              </a:rPr>
              <a:t>множества </a:t>
            </a:r>
            <a:r>
              <a:rPr lang="ru-RU" b="1" dirty="0">
                <a:solidFill>
                  <a:schemeClr val="bg1"/>
                </a:solidFill>
              </a:rPr>
              <a:t>разными способами;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b="1" dirty="0" smtClean="0">
                <a:solidFill>
                  <a:schemeClr val="bg1"/>
                </a:solidFill>
              </a:rPr>
              <a:t>понимать </a:t>
            </a:r>
            <a:r>
              <a:rPr lang="ru-RU" b="1" dirty="0">
                <a:solidFill>
                  <a:schemeClr val="bg1"/>
                </a:solidFill>
              </a:rPr>
              <a:t>соотношения между количеством предметов и обозначающим это количество числовым символом;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b="1" dirty="0" smtClean="0">
                <a:solidFill>
                  <a:schemeClr val="bg1"/>
                </a:solidFill>
              </a:rPr>
              <a:t>понимать смысл </a:t>
            </a:r>
            <a:r>
              <a:rPr lang="ru-RU" b="1" dirty="0">
                <a:solidFill>
                  <a:schemeClr val="bg1"/>
                </a:solidFill>
              </a:rPr>
              <a:t>числа как символического выражения количества, длины, веса и времени;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-измерять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сравнивать длины, время, вес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меры </a:t>
            </a:r>
            <a:r>
              <a:rPr lang="ru-RU" b="1" dirty="0">
                <a:solidFill>
                  <a:schemeClr val="bg1"/>
                </a:solidFill>
              </a:rPr>
              <a:t>объёма;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b="1" dirty="0" smtClean="0">
                <a:solidFill>
                  <a:schemeClr val="bg1"/>
                </a:solidFill>
              </a:rPr>
              <a:t>составлять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разделять предметные множества;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b="1" dirty="0" smtClean="0">
                <a:solidFill>
                  <a:schemeClr val="bg1"/>
                </a:solidFill>
              </a:rPr>
              <a:t>применять такие понятия </a:t>
            </a:r>
            <a:r>
              <a:rPr lang="ru-RU" b="1" dirty="0">
                <a:solidFill>
                  <a:schemeClr val="bg1"/>
                </a:solidFill>
              </a:rPr>
              <a:t>как «больше», «меньше», «равно»; установлению соотношения (например, «как часто», «как много», «насколько больше») и </a:t>
            </a:r>
            <a:r>
              <a:rPr lang="ru-RU" b="1" dirty="0" smtClean="0">
                <a:solidFill>
                  <a:schemeClr val="bg1"/>
                </a:solidFill>
              </a:rPr>
              <a:t>выполнять математические действия;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b="1" dirty="0" smtClean="0">
                <a:solidFill>
                  <a:schemeClr val="bg1"/>
                </a:solidFill>
              </a:rPr>
              <a:t>применять математические знания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умения </a:t>
            </a:r>
            <a:r>
              <a:rPr lang="ru-RU" b="1" dirty="0">
                <a:solidFill>
                  <a:schemeClr val="bg1"/>
                </a:solidFill>
              </a:rPr>
              <a:t>для решения практических задач в повседневной </a:t>
            </a:r>
            <a:r>
              <a:rPr lang="ru-RU" b="1">
                <a:solidFill>
                  <a:schemeClr val="bg1"/>
                </a:solidFill>
              </a:rPr>
              <a:t>жизни</a:t>
            </a:r>
            <a:r>
              <a:rPr lang="ru-RU" b="1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53636" y="914845"/>
            <a:ext cx="7200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36732" y="100028"/>
            <a:ext cx="118139" cy="1073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636" y="729702"/>
            <a:ext cx="719390" cy="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 знаний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1616372"/>
            <a:ext cx="6522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 при освоении грамоты: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8350" y="2544041"/>
            <a:ext cx="78853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-понимать текст: следить за сюжетом рассказа, понимать смысл текста и обсуждать его;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-понимать звуковой строй языка, смысл буквенных обозначений, функции шрифта;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-различать стили речи и жанры текста;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-создавать с помощью языка реальные и вымышленные миры;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-устанавливать связь между текстами (историями) и собственным опытом.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153636" y="914845"/>
            <a:ext cx="720080" cy="72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36732" y="100028"/>
            <a:ext cx="118139" cy="1073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326" y="706409"/>
            <a:ext cx="719390" cy="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Секреты экономики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067944" y="1844824"/>
            <a:ext cx="352137" cy="3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99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Секреты экономики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-19040"/>
            <a:ext cx="2053208" cy="15377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560" y="1612488"/>
            <a:ext cx="2446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учится: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4498" y="2291455"/>
            <a:ext cx="78853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</a:rPr>
              <a:t>понимать смысл </a:t>
            </a:r>
            <a:r>
              <a:rPr lang="ru-RU" sz="2000" b="1" dirty="0">
                <a:solidFill>
                  <a:schemeClr val="bg1"/>
                </a:solidFill>
              </a:rPr>
              <a:t>числа как символического выражения денежной суммы;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-измерять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сравнивать денежные суммы;</a:t>
            </a:r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</a:rPr>
              <a:t>понимать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духовные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материальные ценности;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понимать основной элементарный закон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экономических отношений: товар – деньги – товар;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-ответственности, пунктуальности, бережливости, честности;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</a:rPr>
              <a:t>применять экономические знания </a:t>
            </a:r>
            <a:r>
              <a:rPr lang="ru-RU" sz="2000" b="1" dirty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умения </a:t>
            </a:r>
            <a:r>
              <a:rPr lang="ru-RU" sz="2000" b="1" dirty="0">
                <a:solidFill>
                  <a:schemeClr val="bg1"/>
                </a:solidFill>
              </a:rPr>
              <a:t>для решения практических задач в повседневной жизни.</a:t>
            </a: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636" y="1104095"/>
            <a:ext cx="720080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736732" y="100028"/>
            <a:ext cx="118139" cy="1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" y="607478"/>
            <a:ext cx="8644146" cy="6473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19040"/>
            <a:ext cx="9144000" cy="2348881"/>
          </a:xfrm>
          <a:prstGeom prst="rect">
            <a:avLst/>
          </a:prstGeom>
          <a:gradFill flip="none" rotWithShape="1">
            <a:gsLst>
              <a:gs pos="0">
                <a:srgbClr val="082368"/>
              </a:gs>
              <a:gs pos="29000">
                <a:srgbClr val="082368"/>
              </a:gs>
              <a:gs pos="54000">
                <a:srgbClr val="082368">
                  <a:alpha val="63000"/>
                </a:srgbClr>
              </a:gs>
              <a:gs pos="97000">
                <a:schemeClr val="accent1">
                  <a:lumMod val="7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3427775" y="1155400"/>
            <a:ext cx="352137" cy="320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4067944" y="1844824"/>
            <a:ext cx="352137" cy="320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7" t="25297" r="35784" b="71063"/>
          <a:stretch/>
        </p:blipFill>
        <p:spPr>
          <a:xfrm>
            <a:off x="5436096" y="2377657"/>
            <a:ext cx="352137" cy="320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2C87D8-F9D0-4197-A53D-B85B72D27985}"/>
              </a:ext>
            </a:extLst>
          </p:cNvPr>
          <p:cNvSpPr txBox="1"/>
          <p:nvPr/>
        </p:nvSpPr>
        <p:spPr>
          <a:xfrm>
            <a:off x="1043608" y="1166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Ментальная арифметика</a:t>
            </a:r>
          </a:p>
        </p:txBody>
      </p:sp>
    </p:spTree>
    <p:extLst>
      <p:ext uri="{BB962C8B-B14F-4D97-AF65-F5344CB8AC3E}">
        <p14:creationId xmlns:p14="http://schemas.microsoft.com/office/powerpoint/2010/main" val="422852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1156</Words>
  <Application>Microsoft Office PowerPoint</Application>
  <PresentationFormat>Экран (4:3)</PresentationFormat>
  <Paragraphs>147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«Образование детей в развивающем центре ЮФУ» Программа дополнительного образования «ВдохНоВение»</dc:title>
  <dc:creator>Юля</dc:creator>
  <cp:lastModifiedBy>Куликовская Ирина Эдуардовна</cp:lastModifiedBy>
  <cp:revision>136</cp:revision>
  <dcterms:created xsi:type="dcterms:W3CDTF">2017-09-20T15:05:20Z</dcterms:created>
  <dcterms:modified xsi:type="dcterms:W3CDTF">2017-12-08T16:07:13Z</dcterms:modified>
</cp:coreProperties>
</file>