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369" r:id="rId2"/>
    <p:sldId id="486" r:id="rId3"/>
    <p:sldId id="487" r:id="rId4"/>
    <p:sldId id="488" r:id="rId5"/>
    <p:sldId id="489" r:id="rId6"/>
    <p:sldId id="490" r:id="rId7"/>
    <p:sldId id="494" r:id="rId8"/>
    <p:sldId id="491" r:id="rId9"/>
    <p:sldId id="492" r:id="rId10"/>
    <p:sldId id="493" r:id="rId11"/>
    <p:sldId id="376" r:id="rId1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BC5"/>
    <a:srgbClr val="00AF50"/>
    <a:srgbClr val="B5DDE7"/>
    <a:srgbClr val="9BBB59"/>
    <a:srgbClr val="B7DEE8"/>
    <a:srgbClr val="7B57A7"/>
    <a:srgbClr val="DE3434"/>
    <a:srgbClr val="EE3224"/>
    <a:srgbClr val="A6D150"/>
    <a:srgbClr val="53C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7" autoAdjust="0"/>
  </p:normalViewPr>
  <p:slideViewPr>
    <p:cSldViewPr>
      <p:cViewPr>
        <p:scale>
          <a:sx n="75" d="100"/>
          <a:sy n="75" d="100"/>
        </p:scale>
        <p:origin x="-13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9D60B-66D3-4626-98C5-87EAB46CB9B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EE70FCD9-3BEC-48BD-B5BD-AEAAB7086721}">
      <dgm:prSet phldrT="[Текст]"/>
      <dgm:spPr>
        <a:solidFill>
          <a:srgbClr val="DE3434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Направления работы</a:t>
          </a:r>
          <a:endParaRPr lang="ru-RU" dirty="0">
            <a:solidFill>
              <a:schemeClr val="tx1"/>
            </a:solidFill>
          </a:endParaRPr>
        </a:p>
      </dgm:t>
    </dgm:pt>
    <dgm:pt modelId="{1CD6C64C-7628-4F62-8BC4-33D824D167F7}" type="parTrans" cxnId="{C6DBA9BC-EFD2-4130-8344-5BD74544887C}">
      <dgm:prSet/>
      <dgm:spPr/>
      <dgm:t>
        <a:bodyPr/>
        <a:lstStyle/>
        <a:p>
          <a:endParaRPr lang="ru-RU"/>
        </a:p>
      </dgm:t>
    </dgm:pt>
    <dgm:pt modelId="{B0C5F431-C203-4BA0-BFCE-6A451460C25B}" type="sibTrans" cxnId="{C6DBA9BC-EFD2-4130-8344-5BD74544887C}">
      <dgm:prSet/>
      <dgm:spPr/>
      <dgm:t>
        <a:bodyPr/>
        <a:lstStyle/>
        <a:p>
          <a:endParaRPr lang="ru-RU"/>
        </a:p>
      </dgm:t>
    </dgm:pt>
    <dgm:pt modelId="{097A40D2-15CA-44C2-8D5A-2EAA1A2D2F1D}">
      <dgm:prSet phldrT="[Текст]"/>
      <dgm:spPr>
        <a:solidFill>
          <a:srgbClr val="00B0F0">
            <a:alpha val="70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общественное, консолидирующее </a:t>
          </a:r>
          <a:r>
            <a:rPr lang="ru-RU" b="1" dirty="0" err="1" smtClean="0">
              <a:solidFill>
                <a:schemeClr val="tx1"/>
              </a:solidFill>
            </a:rPr>
            <a:t>профсообщества</a:t>
          </a:r>
          <a:endParaRPr lang="ru-RU" dirty="0" smtClean="0">
            <a:solidFill>
              <a:schemeClr val="tx1"/>
            </a:solidFill>
          </a:endParaRPr>
        </a:p>
      </dgm:t>
    </dgm:pt>
    <dgm:pt modelId="{B4DEA8D3-1ABA-4CBF-A67E-A65B800D6F9B}" type="parTrans" cxnId="{CE819CD4-7021-4473-8FB6-CE71C3C1484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C8FC0AD7-BE0A-4064-89A5-6A9F9E3D7E5B}" type="sibTrans" cxnId="{CE819CD4-7021-4473-8FB6-CE71C3C14841}">
      <dgm:prSet/>
      <dgm:spPr/>
      <dgm:t>
        <a:bodyPr/>
        <a:lstStyle/>
        <a:p>
          <a:endParaRPr lang="ru-RU"/>
        </a:p>
      </dgm:t>
    </dgm:pt>
    <dgm:pt modelId="{DAA2EE81-3023-41E6-8BFD-8B813B415DD8}">
      <dgm:prSet phldrT="[Текст]"/>
      <dgm:spPr>
        <a:solidFill>
          <a:schemeClr val="accent6">
            <a:lumMod val="40000"/>
            <a:lumOff val="60000"/>
            <a:alpha val="7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профориентационное</a:t>
          </a:r>
          <a:endParaRPr lang="ru-RU" dirty="0" smtClean="0">
            <a:solidFill>
              <a:schemeClr val="tx1"/>
            </a:solidFill>
          </a:endParaRPr>
        </a:p>
      </dgm:t>
    </dgm:pt>
    <dgm:pt modelId="{A6532965-33E7-4538-A2D3-8186554EFC08}" type="parTrans" cxnId="{42B0F017-ABDE-407D-AB92-FBF4E77593D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AE477D80-8504-4911-83DB-D40E56414A12}" type="sibTrans" cxnId="{42B0F017-ABDE-407D-AB92-FBF4E77593D1}">
      <dgm:prSet/>
      <dgm:spPr/>
      <dgm:t>
        <a:bodyPr/>
        <a:lstStyle/>
        <a:p>
          <a:endParaRPr lang="ru-RU"/>
        </a:p>
      </dgm:t>
    </dgm:pt>
    <dgm:pt modelId="{CE85B07F-A72B-49E5-B98E-D476EA889C98}">
      <dgm:prSet phldrT="[Текст]"/>
      <dgm:spPr>
        <a:solidFill>
          <a:srgbClr val="00B050">
            <a:alpha val="70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учебно-образовательное</a:t>
          </a:r>
          <a:endParaRPr lang="ru-RU" dirty="0">
            <a:solidFill>
              <a:schemeClr val="tx1"/>
            </a:solidFill>
          </a:endParaRPr>
        </a:p>
      </dgm:t>
    </dgm:pt>
    <dgm:pt modelId="{D7BE589E-FEC5-4586-8E40-17B02826D0ED}" type="parTrans" cxnId="{68045AEA-4DE9-4324-A11F-3845795C7F23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dirty="0"/>
        </a:p>
      </dgm:t>
    </dgm:pt>
    <dgm:pt modelId="{A3DEE0F8-B0C0-4B9F-8FDF-F5B283548C0D}" type="sibTrans" cxnId="{68045AEA-4DE9-4324-A11F-3845795C7F23}">
      <dgm:prSet/>
      <dgm:spPr/>
      <dgm:t>
        <a:bodyPr/>
        <a:lstStyle/>
        <a:p>
          <a:endParaRPr lang="ru-RU"/>
        </a:p>
      </dgm:t>
    </dgm:pt>
    <dgm:pt modelId="{C23907E9-6E63-41DA-8897-597F775BFD3B}">
      <dgm:prSet phldrT="[Текст]"/>
      <dgm:spPr>
        <a:solidFill>
          <a:schemeClr val="accent6">
            <a:lumMod val="75000"/>
            <a:alpha val="7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научное</a:t>
          </a:r>
          <a:endParaRPr lang="ru-RU" dirty="0">
            <a:solidFill>
              <a:schemeClr val="tx1"/>
            </a:solidFill>
          </a:endParaRPr>
        </a:p>
      </dgm:t>
    </dgm:pt>
    <dgm:pt modelId="{9EE54AE5-9147-46D5-B85D-1F02D6F24326}" type="parTrans" cxnId="{D9C15E88-E88D-4029-AE74-0342BD0F44F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B84D6396-A77D-4340-B5FB-164EC157A387}" type="sibTrans" cxnId="{D9C15E88-E88D-4029-AE74-0342BD0F44F0}">
      <dgm:prSet/>
      <dgm:spPr/>
      <dgm:t>
        <a:bodyPr/>
        <a:lstStyle/>
        <a:p>
          <a:endParaRPr lang="ru-RU"/>
        </a:p>
      </dgm:t>
    </dgm:pt>
    <dgm:pt modelId="{C72EBA25-468C-4723-A77F-EE2BED395F2A}">
      <dgm:prSet phldrT="[Текст]"/>
      <dgm:spPr>
        <a:solidFill>
          <a:schemeClr val="accent2">
            <a:lumMod val="75000"/>
            <a:alpha val="7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Трудоустройство</a:t>
          </a:r>
          <a:endParaRPr lang="ru-RU" dirty="0">
            <a:solidFill>
              <a:schemeClr val="tx1"/>
            </a:solidFill>
          </a:endParaRPr>
        </a:p>
      </dgm:t>
    </dgm:pt>
    <dgm:pt modelId="{FF55E089-2A01-40F7-971B-54CC1A9749F9}" type="parTrans" cxnId="{9EAF9460-6F19-4CD5-9EBA-49008AB8654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1F9406AB-4986-45CC-BEE2-A3954B6FD7F8}" type="sibTrans" cxnId="{9EAF9460-6F19-4CD5-9EBA-49008AB8654F}">
      <dgm:prSet/>
      <dgm:spPr/>
      <dgm:t>
        <a:bodyPr/>
        <a:lstStyle/>
        <a:p>
          <a:endParaRPr lang="ru-RU"/>
        </a:p>
      </dgm:t>
    </dgm:pt>
    <dgm:pt modelId="{74448136-7323-4083-AC9A-B868D8E62860}">
      <dgm:prSet phldrT="[Текст]"/>
      <dgm:spPr>
        <a:solidFill>
          <a:schemeClr val="accent4">
            <a:lumMod val="75000"/>
            <a:alpha val="7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работа со СМИ</a:t>
          </a:r>
          <a:endParaRPr lang="ru-RU" dirty="0">
            <a:solidFill>
              <a:schemeClr val="tx1"/>
            </a:solidFill>
          </a:endParaRPr>
        </a:p>
      </dgm:t>
    </dgm:pt>
    <dgm:pt modelId="{3760716F-9E09-41FB-B53A-6FFACA87AC9F}" type="parTrans" cxnId="{AEFE9448-7A60-4A57-90BF-68B9A29C4C0C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2A9C6179-2719-4681-B377-72698210A402}" type="sibTrans" cxnId="{AEFE9448-7A60-4A57-90BF-68B9A29C4C0C}">
      <dgm:prSet/>
      <dgm:spPr/>
      <dgm:t>
        <a:bodyPr/>
        <a:lstStyle/>
        <a:p>
          <a:endParaRPr lang="ru-RU"/>
        </a:p>
      </dgm:t>
    </dgm:pt>
    <dgm:pt modelId="{3B8F6E74-B59A-455F-A1C5-9183789C6DB4}" type="pres">
      <dgm:prSet presAssocID="{5C49D60B-66D3-4626-98C5-87EAB46CB9B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84779D-D181-4AE0-A851-75479F490D70}" type="pres">
      <dgm:prSet presAssocID="{EE70FCD9-3BEC-48BD-B5BD-AEAAB7086721}" presName="roo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A26FC48-ABB2-4FAF-80AE-EB6940F41C47}" type="pres">
      <dgm:prSet presAssocID="{EE70FCD9-3BEC-48BD-B5BD-AEAAB708672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F2CA4E-28DF-4A04-952E-12FC129529E4}" type="pres">
      <dgm:prSet presAssocID="{EE70FCD9-3BEC-48BD-B5BD-AEAAB7086721}" presName="level2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C5AB9C2-9CDB-45FA-9F3F-C0014BA52357}" type="pres">
      <dgm:prSet presAssocID="{B4DEA8D3-1ABA-4CBF-A67E-A65B800D6F9B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DEE0F5E7-037A-43CC-938F-53DBBB3F29EE}" type="pres">
      <dgm:prSet presAssocID="{B4DEA8D3-1ABA-4CBF-A67E-A65B800D6F9B}" presName="connTx" presStyleLbl="parChTrans1D2" presStyleIdx="0" presStyleCnt="6"/>
      <dgm:spPr/>
      <dgm:t>
        <a:bodyPr/>
        <a:lstStyle/>
        <a:p>
          <a:endParaRPr lang="ru-RU"/>
        </a:p>
      </dgm:t>
    </dgm:pt>
    <dgm:pt modelId="{9EB04F18-758E-4435-B677-3511E02466D8}" type="pres">
      <dgm:prSet presAssocID="{097A40D2-15CA-44C2-8D5A-2EAA1A2D2F1D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A732C06-D01E-4D6E-9314-A56FF31285A3}" type="pres">
      <dgm:prSet presAssocID="{097A40D2-15CA-44C2-8D5A-2EAA1A2D2F1D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8ADCAB-CE88-41D6-80D1-30247DDA8F29}" type="pres">
      <dgm:prSet presAssocID="{097A40D2-15CA-44C2-8D5A-2EAA1A2D2F1D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4A16DCD-5137-4F87-9C2D-9CA81E5CCEF6}" type="pres">
      <dgm:prSet presAssocID="{A6532965-33E7-4538-A2D3-8186554EFC08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FC198FF4-BCA1-4123-B202-4C22DB307CDE}" type="pres">
      <dgm:prSet presAssocID="{A6532965-33E7-4538-A2D3-8186554EFC08}" presName="connTx" presStyleLbl="parChTrans1D2" presStyleIdx="1" presStyleCnt="6"/>
      <dgm:spPr/>
      <dgm:t>
        <a:bodyPr/>
        <a:lstStyle/>
        <a:p>
          <a:endParaRPr lang="ru-RU"/>
        </a:p>
      </dgm:t>
    </dgm:pt>
    <dgm:pt modelId="{E8F3AB14-FF31-4BAB-B019-1F887D43078A}" type="pres">
      <dgm:prSet presAssocID="{DAA2EE81-3023-41E6-8BFD-8B813B415DD8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8B233AF-CFAF-4C0C-BDAA-2E404B4220E8}" type="pres">
      <dgm:prSet presAssocID="{DAA2EE81-3023-41E6-8BFD-8B813B415DD8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3CD010-3986-4703-A975-7AA25C4B30ED}" type="pres">
      <dgm:prSet presAssocID="{DAA2EE81-3023-41E6-8BFD-8B813B415DD8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080CCEC-3C9C-4A9E-BAEF-ABBD04ED6A00}" type="pres">
      <dgm:prSet presAssocID="{D7BE589E-FEC5-4586-8E40-17B02826D0ED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036AF249-AB4F-4867-B8FE-5F7F1AA789AF}" type="pres">
      <dgm:prSet presAssocID="{D7BE589E-FEC5-4586-8E40-17B02826D0ED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E1ADED4-415B-4C7A-940A-BC493D87AB76}" type="pres">
      <dgm:prSet presAssocID="{CE85B07F-A72B-49E5-B98E-D476EA889C98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2F41F81-4DB9-4E9A-B05C-22AD538460FD}" type="pres">
      <dgm:prSet presAssocID="{CE85B07F-A72B-49E5-B98E-D476EA889C98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3D5383-558D-41A3-9CCC-9FA52476D052}" type="pres">
      <dgm:prSet presAssocID="{CE85B07F-A72B-49E5-B98E-D476EA889C98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FF9AD7F-6CCB-418B-A79E-3E45EC977181}" type="pres">
      <dgm:prSet presAssocID="{9EE54AE5-9147-46D5-B85D-1F02D6F24326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9028354D-C853-47B9-A8DB-62AFC086985E}" type="pres">
      <dgm:prSet presAssocID="{9EE54AE5-9147-46D5-B85D-1F02D6F2432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110D270-83A8-40FB-B59E-0664C09BE728}" type="pres">
      <dgm:prSet presAssocID="{C23907E9-6E63-41DA-8897-597F775BFD3B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6B18325-CFCE-4AE7-89F6-B2BE85FA7283}" type="pres">
      <dgm:prSet presAssocID="{C23907E9-6E63-41DA-8897-597F775BFD3B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46E0F-DA91-47D8-BDCF-9996D9A8681D}" type="pres">
      <dgm:prSet presAssocID="{C23907E9-6E63-41DA-8897-597F775BFD3B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6065EB1-0256-4D05-B44D-3782C2788AD7}" type="pres">
      <dgm:prSet presAssocID="{FF55E089-2A01-40F7-971B-54CC1A9749F9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ECB9F853-B4CC-4D5E-814C-4E753259291D}" type="pres">
      <dgm:prSet presAssocID="{FF55E089-2A01-40F7-971B-54CC1A9749F9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38A6E8F-E146-426A-A607-003C77F5BB7D}" type="pres">
      <dgm:prSet presAssocID="{C72EBA25-468C-4723-A77F-EE2BED395F2A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EE76247-4DD8-475F-8A17-A1EE1BF5DCC2}" type="pres">
      <dgm:prSet presAssocID="{C72EBA25-468C-4723-A77F-EE2BED395F2A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DBAF52-A8A7-4B1E-99C6-91022366BF4F}" type="pres">
      <dgm:prSet presAssocID="{C72EBA25-468C-4723-A77F-EE2BED395F2A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F4817CF-87A6-4154-AA28-8880CE38CF34}" type="pres">
      <dgm:prSet presAssocID="{3760716F-9E09-41FB-B53A-6FFACA87AC9F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33F92A4F-7B2A-47F5-9572-A3F5153B3DA1}" type="pres">
      <dgm:prSet presAssocID="{3760716F-9E09-41FB-B53A-6FFACA87AC9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FA0FDFCC-1502-45E3-8773-032E47BFF927}" type="pres">
      <dgm:prSet presAssocID="{74448136-7323-4083-AC9A-B868D8E62860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871554A-DA7B-45D6-9CA2-C72C9EDC400A}" type="pres">
      <dgm:prSet presAssocID="{74448136-7323-4083-AC9A-B868D8E62860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B98F8E-B63B-4AC8-AA3B-2B1365C5FEE8}" type="pres">
      <dgm:prSet presAssocID="{74448136-7323-4083-AC9A-B868D8E62860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E63A8451-25D4-4DB1-83DA-79F84036B157}" type="presOf" srcId="{5C49D60B-66D3-4626-98C5-87EAB46CB9B5}" destId="{3B8F6E74-B59A-455F-A1C5-9183789C6DB4}" srcOrd="0" destOrd="0" presId="urn:microsoft.com/office/officeart/2008/layout/HorizontalMultiLevelHierarchy"/>
    <dgm:cxn modelId="{A1E0E635-9A6A-4EE1-948C-6786F00327F4}" type="presOf" srcId="{9EE54AE5-9147-46D5-B85D-1F02D6F24326}" destId="{9028354D-C853-47B9-A8DB-62AFC086985E}" srcOrd="1" destOrd="0" presId="urn:microsoft.com/office/officeart/2008/layout/HorizontalMultiLevelHierarchy"/>
    <dgm:cxn modelId="{02ECF3CC-43FB-4775-95A1-4338A0B4B9B3}" type="presOf" srcId="{CE85B07F-A72B-49E5-B98E-D476EA889C98}" destId="{E2F41F81-4DB9-4E9A-B05C-22AD538460FD}" srcOrd="0" destOrd="0" presId="urn:microsoft.com/office/officeart/2008/layout/HorizontalMultiLevelHierarchy"/>
    <dgm:cxn modelId="{CE819CD4-7021-4473-8FB6-CE71C3C14841}" srcId="{EE70FCD9-3BEC-48BD-B5BD-AEAAB7086721}" destId="{097A40D2-15CA-44C2-8D5A-2EAA1A2D2F1D}" srcOrd="0" destOrd="0" parTransId="{B4DEA8D3-1ABA-4CBF-A67E-A65B800D6F9B}" sibTransId="{C8FC0AD7-BE0A-4064-89A5-6A9F9E3D7E5B}"/>
    <dgm:cxn modelId="{FDAF0695-DAFC-4245-81EE-5B5AB9F95648}" type="presOf" srcId="{D7BE589E-FEC5-4586-8E40-17B02826D0ED}" destId="{C080CCEC-3C9C-4A9E-BAEF-ABBD04ED6A00}" srcOrd="0" destOrd="0" presId="urn:microsoft.com/office/officeart/2008/layout/HorizontalMultiLevelHierarchy"/>
    <dgm:cxn modelId="{AC5D804A-82C1-4CBA-811E-0C66A4C3D04A}" type="presOf" srcId="{9EE54AE5-9147-46D5-B85D-1F02D6F24326}" destId="{3FF9AD7F-6CCB-418B-A79E-3E45EC977181}" srcOrd="0" destOrd="0" presId="urn:microsoft.com/office/officeart/2008/layout/HorizontalMultiLevelHierarchy"/>
    <dgm:cxn modelId="{CFE1BC7A-FE15-4F63-8A2D-FC9927F9BD03}" type="presOf" srcId="{3760716F-9E09-41FB-B53A-6FFACA87AC9F}" destId="{EF4817CF-87A6-4154-AA28-8880CE38CF34}" srcOrd="0" destOrd="0" presId="urn:microsoft.com/office/officeart/2008/layout/HorizontalMultiLevelHierarchy"/>
    <dgm:cxn modelId="{D9DE9C39-60F5-4D56-B840-BC372EA38A97}" type="presOf" srcId="{74448136-7323-4083-AC9A-B868D8E62860}" destId="{0871554A-DA7B-45D6-9CA2-C72C9EDC400A}" srcOrd="0" destOrd="0" presId="urn:microsoft.com/office/officeart/2008/layout/HorizontalMultiLevelHierarchy"/>
    <dgm:cxn modelId="{77CB3D03-907F-439F-B241-305F02D1B7CD}" type="presOf" srcId="{B4DEA8D3-1ABA-4CBF-A67E-A65B800D6F9B}" destId="{DEE0F5E7-037A-43CC-938F-53DBBB3F29EE}" srcOrd="1" destOrd="0" presId="urn:microsoft.com/office/officeart/2008/layout/HorizontalMultiLevelHierarchy"/>
    <dgm:cxn modelId="{8A4A5106-7693-4340-8504-53691D2CDDCA}" type="presOf" srcId="{B4DEA8D3-1ABA-4CBF-A67E-A65B800D6F9B}" destId="{4C5AB9C2-9CDB-45FA-9F3F-C0014BA52357}" srcOrd="0" destOrd="0" presId="urn:microsoft.com/office/officeart/2008/layout/HorizontalMultiLevelHierarchy"/>
    <dgm:cxn modelId="{DC1CACEA-8642-42CA-A0E3-9F8274CF96EC}" type="presOf" srcId="{FF55E089-2A01-40F7-971B-54CC1A9749F9}" destId="{ECB9F853-B4CC-4D5E-814C-4E753259291D}" srcOrd="1" destOrd="0" presId="urn:microsoft.com/office/officeart/2008/layout/HorizontalMultiLevelHierarchy"/>
    <dgm:cxn modelId="{AEFE9448-7A60-4A57-90BF-68B9A29C4C0C}" srcId="{EE70FCD9-3BEC-48BD-B5BD-AEAAB7086721}" destId="{74448136-7323-4083-AC9A-B868D8E62860}" srcOrd="5" destOrd="0" parTransId="{3760716F-9E09-41FB-B53A-6FFACA87AC9F}" sibTransId="{2A9C6179-2719-4681-B377-72698210A402}"/>
    <dgm:cxn modelId="{C12EC1E8-B4FF-4C0F-A132-8DF9CC8F1C52}" type="presOf" srcId="{EE70FCD9-3BEC-48BD-B5BD-AEAAB7086721}" destId="{FA26FC48-ABB2-4FAF-80AE-EB6940F41C47}" srcOrd="0" destOrd="0" presId="urn:microsoft.com/office/officeart/2008/layout/HorizontalMultiLevelHierarchy"/>
    <dgm:cxn modelId="{9E83D5CE-4450-4210-A2BD-0ACF8EB9D202}" type="presOf" srcId="{097A40D2-15CA-44C2-8D5A-2EAA1A2D2F1D}" destId="{6A732C06-D01E-4D6E-9314-A56FF31285A3}" srcOrd="0" destOrd="0" presId="urn:microsoft.com/office/officeart/2008/layout/HorizontalMultiLevelHierarchy"/>
    <dgm:cxn modelId="{68045AEA-4DE9-4324-A11F-3845795C7F23}" srcId="{EE70FCD9-3BEC-48BD-B5BD-AEAAB7086721}" destId="{CE85B07F-A72B-49E5-B98E-D476EA889C98}" srcOrd="2" destOrd="0" parTransId="{D7BE589E-FEC5-4586-8E40-17B02826D0ED}" sibTransId="{A3DEE0F8-B0C0-4B9F-8FDF-F5B283548C0D}"/>
    <dgm:cxn modelId="{821021C2-BEFF-4D94-9B7D-51CEA5082340}" type="presOf" srcId="{C72EBA25-468C-4723-A77F-EE2BED395F2A}" destId="{FEE76247-4DD8-475F-8A17-A1EE1BF5DCC2}" srcOrd="0" destOrd="0" presId="urn:microsoft.com/office/officeart/2008/layout/HorizontalMultiLevelHierarchy"/>
    <dgm:cxn modelId="{9EAF9460-6F19-4CD5-9EBA-49008AB8654F}" srcId="{EE70FCD9-3BEC-48BD-B5BD-AEAAB7086721}" destId="{C72EBA25-468C-4723-A77F-EE2BED395F2A}" srcOrd="4" destOrd="0" parTransId="{FF55E089-2A01-40F7-971B-54CC1A9749F9}" sibTransId="{1F9406AB-4986-45CC-BEE2-A3954B6FD7F8}"/>
    <dgm:cxn modelId="{55F21FB4-A74C-4405-BDD1-96F969B8F97A}" type="presOf" srcId="{DAA2EE81-3023-41E6-8BFD-8B813B415DD8}" destId="{18B233AF-CFAF-4C0C-BDAA-2E404B4220E8}" srcOrd="0" destOrd="0" presId="urn:microsoft.com/office/officeart/2008/layout/HorizontalMultiLevelHierarchy"/>
    <dgm:cxn modelId="{42B0F017-ABDE-407D-AB92-FBF4E77593D1}" srcId="{EE70FCD9-3BEC-48BD-B5BD-AEAAB7086721}" destId="{DAA2EE81-3023-41E6-8BFD-8B813B415DD8}" srcOrd="1" destOrd="0" parTransId="{A6532965-33E7-4538-A2D3-8186554EFC08}" sibTransId="{AE477D80-8504-4911-83DB-D40E56414A12}"/>
    <dgm:cxn modelId="{B2C23631-4057-4A65-9CAC-1326DD9850B8}" type="presOf" srcId="{A6532965-33E7-4538-A2D3-8186554EFC08}" destId="{FC198FF4-BCA1-4123-B202-4C22DB307CDE}" srcOrd="1" destOrd="0" presId="urn:microsoft.com/office/officeart/2008/layout/HorizontalMultiLevelHierarchy"/>
    <dgm:cxn modelId="{B568778F-5589-44BC-9839-5C8C85E3A7D8}" type="presOf" srcId="{A6532965-33E7-4538-A2D3-8186554EFC08}" destId="{C4A16DCD-5137-4F87-9C2D-9CA81E5CCEF6}" srcOrd="0" destOrd="0" presId="urn:microsoft.com/office/officeart/2008/layout/HorizontalMultiLevelHierarchy"/>
    <dgm:cxn modelId="{CC986E8A-D600-49B5-9357-BDB49688B8BB}" type="presOf" srcId="{3760716F-9E09-41FB-B53A-6FFACA87AC9F}" destId="{33F92A4F-7B2A-47F5-9572-A3F5153B3DA1}" srcOrd="1" destOrd="0" presId="urn:microsoft.com/office/officeart/2008/layout/HorizontalMultiLevelHierarchy"/>
    <dgm:cxn modelId="{EC5D2A6F-A6CA-4214-AB15-1BDC841ECD15}" type="presOf" srcId="{D7BE589E-FEC5-4586-8E40-17B02826D0ED}" destId="{036AF249-AB4F-4867-B8FE-5F7F1AA789AF}" srcOrd="1" destOrd="0" presId="urn:microsoft.com/office/officeart/2008/layout/HorizontalMultiLevelHierarchy"/>
    <dgm:cxn modelId="{C6DBA9BC-EFD2-4130-8344-5BD74544887C}" srcId="{5C49D60B-66D3-4626-98C5-87EAB46CB9B5}" destId="{EE70FCD9-3BEC-48BD-B5BD-AEAAB7086721}" srcOrd="0" destOrd="0" parTransId="{1CD6C64C-7628-4F62-8BC4-33D824D167F7}" sibTransId="{B0C5F431-C203-4BA0-BFCE-6A451460C25B}"/>
    <dgm:cxn modelId="{61BBC9F2-C7A1-48CD-97AD-C847DA35DD5B}" type="presOf" srcId="{FF55E089-2A01-40F7-971B-54CC1A9749F9}" destId="{76065EB1-0256-4D05-B44D-3782C2788AD7}" srcOrd="0" destOrd="0" presId="urn:microsoft.com/office/officeart/2008/layout/HorizontalMultiLevelHierarchy"/>
    <dgm:cxn modelId="{D9C15E88-E88D-4029-AE74-0342BD0F44F0}" srcId="{EE70FCD9-3BEC-48BD-B5BD-AEAAB7086721}" destId="{C23907E9-6E63-41DA-8897-597F775BFD3B}" srcOrd="3" destOrd="0" parTransId="{9EE54AE5-9147-46D5-B85D-1F02D6F24326}" sibTransId="{B84D6396-A77D-4340-B5FB-164EC157A387}"/>
    <dgm:cxn modelId="{87E5A6C0-411E-493A-8CB7-5455BFC2BEC7}" type="presOf" srcId="{C23907E9-6E63-41DA-8897-597F775BFD3B}" destId="{E6B18325-CFCE-4AE7-89F6-B2BE85FA7283}" srcOrd="0" destOrd="0" presId="urn:microsoft.com/office/officeart/2008/layout/HorizontalMultiLevelHierarchy"/>
    <dgm:cxn modelId="{AEF883C6-538C-4440-83E3-141D17C504F1}" type="presParOf" srcId="{3B8F6E74-B59A-455F-A1C5-9183789C6DB4}" destId="{AA84779D-D181-4AE0-A851-75479F490D70}" srcOrd="0" destOrd="0" presId="urn:microsoft.com/office/officeart/2008/layout/HorizontalMultiLevelHierarchy"/>
    <dgm:cxn modelId="{AD204E20-7BF9-4CD5-B94F-E166F39EAFE2}" type="presParOf" srcId="{AA84779D-D181-4AE0-A851-75479F490D70}" destId="{FA26FC48-ABB2-4FAF-80AE-EB6940F41C47}" srcOrd="0" destOrd="0" presId="urn:microsoft.com/office/officeart/2008/layout/HorizontalMultiLevelHierarchy"/>
    <dgm:cxn modelId="{0AC4F663-4F09-4413-A56E-F177748D8842}" type="presParOf" srcId="{AA84779D-D181-4AE0-A851-75479F490D70}" destId="{D6F2CA4E-28DF-4A04-952E-12FC129529E4}" srcOrd="1" destOrd="0" presId="urn:microsoft.com/office/officeart/2008/layout/HorizontalMultiLevelHierarchy"/>
    <dgm:cxn modelId="{E05FD799-FCED-48F4-8F8F-354745296928}" type="presParOf" srcId="{D6F2CA4E-28DF-4A04-952E-12FC129529E4}" destId="{4C5AB9C2-9CDB-45FA-9F3F-C0014BA52357}" srcOrd="0" destOrd="0" presId="urn:microsoft.com/office/officeart/2008/layout/HorizontalMultiLevelHierarchy"/>
    <dgm:cxn modelId="{17CE14E3-8390-41CB-BE9B-4DE4AFFAD2AD}" type="presParOf" srcId="{4C5AB9C2-9CDB-45FA-9F3F-C0014BA52357}" destId="{DEE0F5E7-037A-43CC-938F-53DBBB3F29EE}" srcOrd="0" destOrd="0" presId="urn:microsoft.com/office/officeart/2008/layout/HorizontalMultiLevelHierarchy"/>
    <dgm:cxn modelId="{BBD8626F-EEC6-4C32-A638-AEBD0FEAEA9E}" type="presParOf" srcId="{D6F2CA4E-28DF-4A04-952E-12FC129529E4}" destId="{9EB04F18-758E-4435-B677-3511E02466D8}" srcOrd="1" destOrd="0" presId="urn:microsoft.com/office/officeart/2008/layout/HorizontalMultiLevelHierarchy"/>
    <dgm:cxn modelId="{B4041459-B658-4584-A304-17B7758E0859}" type="presParOf" srcId="{9EB04F18-758E-4435-B677-3511E02466D8}" destId="{6A732C06-D01E-4D6E-9314-A56FF31285A3}" srcOrd="0" destOrd="0" presId="urn:microsoft.com/office/officeart/2008/layout/HorizontalMultiLevelHierarchy"/>
    <dgm:cxn modelId="{128DA395-C24D-4429-8652-AB4417DE9A56}" type="presParOf" srcId="{9EB04F18-758E-4435-B677-3511E02466D8}" destId="{168ADCAB-CE88-41D6-80D1-30247DDA8F29}" srcOrd="1" destOrd="0" presId="urn:microsoft.com/office/officeart/2008/layout/HorizontalMultiLevelHierarchy"/>
    <dgm:cxn modelId="{2B56C2C6-255B-41FC-87EA-9FDEBC8FB199}" type="presParOf" srcId="{D6F2CA4E-28DF-4A04-952E-12FC129529E4}" destId="{C4A16DCD-5137-4F87-9C2D-9CA81E5CCEF6}" srcOrd="2" destOrd="0" presId="urn:microsoft.com/office/officeart/2008/layout/HorizontalMultiLevelHierarchy"/>
    <dgm:cxn modelId="{2604D2FB-168A-4FA6-99AE-ADBF15D68911}" type="presParOf" srcId="{C4A16DCD-5137-4F87-9C2D-9CA81E5CCEF6}" destId="{FC198FF4-BCA1-4123-B202-4C22DB307CDE}" srcOrd="0" destOrd="0" presId="urn:microsoft.com/office/officeart/2008/layout/HorizontalMultiLevelHierarchy"/>
    <dgm:cxn modelId="{071D20C9-7E00-4EAE-A6E2-28C77B589841}" type="presParOf" srcId="{D6F2CA4E-28DF-4A04-952E-12FC129529E4}" destId="{E8F3AB14-FF31-4BAB-B019-1F887D43078A}" srcOrd="3" destOrd="0" presId="urn:microsoft.com/office/officeart/2008/layout/HorizontalMultiLevelHierarchy"/>
    <dgm:cxn modelId="{2C49B323-F497-4B4B-80C4-E09A9CB55FE8}" type="presParOf" srcId="{E8F3AB14-FF31-4BAB-B019-1F887D43078A}" destId="{18B233AF-CFAF-4C0C-BDAA-2E404B4220E8}" srcOrd="0" destOrd="0" presId="urn:microsoft.com/office/officeart/2008/layout/HorizontalMultiLevelHierarchy"/>
    <dgm:cxn modelId="{A46DA7F3-B82A-4BE8-998E-E880C78995C3}" type="presParOf" srcId="{E8F3AB14-FF31-4BAB-B019-1F887D43078A}" destId="{B33CD010-3986-4703-A975-7AA25C4B30ED}" srcOrd="1" destOrd="0" presId="urn:microsoft.com/office/officeart/2008/layout/HorizontalMultiLevelHierarchy"/>
    <dgm:cxn modelId="{CD7BCB15-D72A-4AB5-B28C-B9650BB872E2}" type="presParOf" srcId="{D6F2CA4E-28DF-4A04-952E-12FC129529E4}" destId="{C080CCEC-3C9C-4A9E-BAEF-ABBD04ED6A00}" srcOrd="4" destOrd="0" presId="urn:microsoft.com/office/officeart/2008/layout/HorizontalMultiLevelHierarchy"/>
    <dgm:cxn modelId="{CA719C24-D5DB-4EE7-8D1B-5A9A54FA864A}" type="presParOf" srcId="{C080CCEC-3C9C-4A9E-BAEF-ABBD04ED6A00}" destId="{036AF249-AB4F-4867-B8FE-5F7F1AA789AF}" srcOrd="0" destOrd="0" presId="urn:microsoft.com/office/officeart/2008/layout/HorizontalMultiLevelHierarchy"/>
    <dgm:cxn modelId="{F247165B-8C55-45E3-9422-DCBF6E12314D}" type="presParOf" srcId="{D6F2CA4E-28DF-4A04-952E-12FC129529E4}" destId="{1E1ADED4-415B-4C7A-940A-BC493D87AB76}" srcOrd="5" destOrd="0" presId="urn:microsoft.com/office/officeart/2008/layout/HorizontalMultiLevelHierarchy"/>
    <dgm:cxn modelId="{B7EFEDCF-CF8A-4BA3-A584-C8641C020544}" type="presParOf" srcId="{1E1ADED4-415B-4C7A-940A-BC493D87AB76}" destId="{E2F41F81-4DB9-4E9A-B05C-22AD538460FD}" srcOrd="0" destOrd="0" presId="urn:microsoft.com/office/officeart/2008/layout/HorizontalMultiLevelHierarchy"/>
    <dgm:cxn modelId="{66CF75EC-1838-4D93-82DD-932CF63C91A7}" type="presParOf" srcId="{1E1ADED4-415B-4C7A-940A-BC493D87AB76}" destId="{C33D5383-558D-41A3-9CCC-9FA52476D052}" srcOrd="1" destOrd="0" presId="urn:microsoft.com/office/officeart/2008/layout/HorizontalMultiLevelHierarchy"/>
    <dgm:cxn modelId="{06C64EF0-736B-45D2-A5AD-D7DA79AE62B8}" type="presParOf" srcId="{D6F2CA4E-28DF-4A04-952E-12FC129529E4}" destId="{3FF9AD7F-6CCB-418B-A79E-3E45EC977181}" srcOrd="6" destOrd="0" presId="urn:microsoft.com/office/officeart/2008/layout/HorizontalMultiLevelHierarchy"/>
    <dgm:cxn modelId="{B1B75703-7BA6-4B8C-A932-B8C2DF70A5BA}" type="presParOf" srcId="{3FF9AD7F-6CCB-418B-A79E-3E45EC977181}" destId="{9028354D-C853-47B9-A8DB-62AFC086985E}" srcOrd="0" destOrd="0" presId="urn:microsoft.com/office/officeart/2008/layout/HorizontalMultiLevelHierarchy"/>
    <dgm:cxn modelId="{290A10B3-B462-4127-8CF2-499BF823D286}" type="presParOf" srcId="{D6F2CA4E-28DF-4A04-952E-12FC129529E4}" destId="{6110D270-83A8-40FB-B59E-0664C09BE728}" srcOrd="7" destOrd="0" presId="urn:microsoft.com/office/officeart/2008/layout/HorizontalMultiLevelHierarchy"/>
    <dgm:cxn modelId="{C17C8C90-CB02-433C-9962-21B9A2B5B0F5}" type="presParOf" srcId="{6110D270-83A8-40FB-B59E-0664C09BE728}" destId="{E6B18325-CFCE-4AE7-89F6-B2BE85FA7283}" srcOrd="0" destOrd="0" presId="urn:microsoft.com/office/officeart/2008/layout/HorizontalMultiLevelHierarchy"/>
    <dgm:cxn modelId="{B302F939-8216-41D8-8945-C9EF5F8E5D89}" type="presParOf" srcId="{6110D270-83A8-40FB-B59E-0664C09BE728}" destId="{24646E0F-DA91-47D8-BDCF-9996D9A8681D}" srcOrd="1" destOrd="0" presId="urn:microsoft.com/office/officeart/2008/layout/HorizontalMultiLevelHierarchy"/>
    <dgm:cxn modelId="{D11EEF97-BB6E-4F5F-AF5A-D6FAD0F0B183}" type="presParOf" srcId="{D6F2CA4E-28DF-4A04-952E-12FC129529E4}" destId="{76065EB1-0256-4D05-B44D-3782C2788AD7}" srcOrd="8" destOrd="0" presId="urn:microsoft.com/office/officeart/2008/layout/HorizontalMultiLevelHierarchy"/>
    <dgm:cxn modelId="{C2CDA3DA-3F8D-4079-B9A2-7A4143D427FA}" type="presParOf" srcId="{76065EB1-0256-4D05-B44D-3782C2788AD7}" destId="{ECB9F853-B4CC-4D5E-814C-4E753259291D}" srcOrd="0" destOrd="0" presId="urn:microsoft.com/office/officeart/2008/layout/HorizontalMultiLevelHierarchy"/>
    <dgm:cxn modelId="{BE46EA97-4DAD-4DB7-A81E-A75CF9A7EEAA}" type="presParOf" srcId="{D6F2CA4E-28DF-4A04-952E-12FC129529E4}" destId="{138A6E8F-E146-426A-A607-003C77F5BB7D}" srcOrd="9" destOrd="0" presId="urn:microsoft.com/office/officeart/2008/layout/HorizontalMultiLevelHierarchy"/>
    <dgm:cxn modelId="{6A6A8750-3118-4C38-BA46-7F20810CA70B}" type="presParOf" srcId="{138A6E8F-E146-426A-A607-003C77F5BB7D}" destId="{FEE76247-4DD8-475F-8A17-A1EE1BF5DCC2}" srcOrd="0" destOrd="0" presId="urn:microsoft.com/office/officeart/2008/layout/HorizontalMultiLevelHierarchy"/>
    <dgm:cxn modelId="{D3478BC0-14D4-42F1-A00C-EF8D1DD93804}" type="presParOf" srcId="{138A6E8F-E146-426A-A607-003C77F5BB7D}" destId="{D1DBAF52-A8A7-4B1E-99C6-91022366BF4F}" srcOrd="1" destOrd="0" presId="urn:microsoft.com/office/officeart/2008/layout/HorizontalMultiLevelHierarchy"/>
    <dgm:cxn modelId="{8B912CDE-8242-48DC-B0EC-DB3A28C20ECE}" type="presParOf" srcId="{D6F2CA4E-28DF-4A04-952E-12FC129529E4}" destId="{EF4817CF-87A6-4154-AA28-8880CE38CF34}" srcOrd="10" destOrd="0" presId="urn:microsoft.com/office/officeart/2008/layout/HorizontalMultiLevelHierarchy"/>
    <dgm:cxn modelId="{EA027D46-9C4B-4401-9431-7231E63EBC55}" type="presParOf" srcId="{EF4817CF-87A6-4154-AA28-8880CE38CF34}" destId="{33F92A4F-7B2A-47F5-9572-A3F5153B3DA1}" srcOrd="0" destOrd="0" presId="urn:microsoft.com/office/officeart/2008/layout/HorizontalMultiLevelHierarchy"/>
    <dgm:cxn modelId="{2E4D6B8C-D4C4-4987-8A0B-2A9EEC1396C7}" type="presParOf" srcId="{D6F2CA4E-28DF-4A04-952E-12FC129529E4}" destId="{FA0FDFCC-1502-45E3-8773-032E47BFF927}" srcOrd="11" destOrd="0" presId="urn:microsoft.com/office/officeart/2008/layout/HorizontalMultiLevelHierarchy"/>
    <dgm:cxn modelId="{2EBE9AC3-EE74-429F-94BF-B87A9641FD9A}" type="presParOf" srcId="{FA0FDFCC-1502-45E3-8773-032E47BFF927}" destId="{0871554A-DA7B-45D6-9CA2-C72C9EDC400A}" srcOrd="0" destOrd="0" presId="urn:microsoft.com/office/officeart/2008/layout/HorizontalMultiLevelHierarchy"/>
    <dgm:cxn modelId="{DBA46B85-6D39-4833-8291-57337024A7B2}" type="presParOf" srcId="{FA0FDFCC-1502-45E3-8773-032E47BFF927}" destId="{1FB98F8E-B63B-4AC8-AA3B-2B1365C5FEE8}" srcOrd="1" destOrd="0" presId="urn:microsoft.com/office/officeart/2008/layout/HorizontalMultiLevelHierarchy"/>
  </dgm:cxnLst>
  <dgm:bg>
    <a:noFill/>
  </dgm:bg>
  <dgm:whole>
    <a:effectLst>
      <a:reflection endPos="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5EAA71-FA4A-42CE-8DBE-90A3B0DE3CE8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2B4937CD-9BE0-4273-9304-A6F31089107D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Результаты</a:t>
          </a:r>
          <a:endParaRPr lang="ru-RU" b="1" dirty="0">
            <a:solidFill>
              <a:schemeClr val="tx1"/>
            </a:solidFill>
          </a:endParaRPr>
        </a:p>
      </dgm:t>
    </dgm:pt>
    <dgm:pt modelId="{662BA875-6EC5-4B1C-9572-2143D3ACA965}" type="parTrans" cxnId="{C4725F0A-D1DC-4CB0-AE98-CBECD67B389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3967393-DBD5-49AD-A1AB-1DB6A7D91610}" type="sibTrans" cxnId="{C4725F0A-D1DC-4CB0-AE98-CBECD67B389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A2497F4-06FB-413A-A314-AFD79DDA676E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Учреждение стипендии им. Е.В. </a:t>
          </a:r>
          <a:r>
            <a:rPr lang="ru-RU" sz="1600" b="1" dirty="0" err="1" smtClean="0">
              <a:solidFill>
                <a:schemeClr val="tx1"/>
              </a:solidFill>
            </a:rPr>
            <a:t>Бондаревской</a:t>
          </a:r>
          <a:endParaRPr lang="ru-RU" sz="1600" b="1" dirty="0">
            <a:solidFill>
              <a:schemeClr val="tx1"/>
            </a:solidFill>
          </a:endParaRPr>
        </a:p>
      </dgm:t>
    </dgm:pt>
    <dgm:pt modelId="{1DF2A606-31EF-45DD-93A2-38B9A1F6C813}" type="parTrans" cxnId="{4A78554C-6E0B-45E4-A658-AAC1BE88206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92AE957-4C75-4E87-AC3B-F7E11680B734}" type="sibTrans" cxnId="{4A78554C-6E0B-45E4-A658-AAC1BE88206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235F1C1-EA69-473C-AD21-95D969214F04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Победы в </a:t>
          </a:r>
          <a:r>
            <a:rPr lang="ru-RU" sz="1400" b="1" dirty="0" err="1" smtClean="0">
              <a:solidFill>
                <a:schemeClr val="tx1"/>
              </a:solidFill>
            </a:rPr>
            <a:t>грантовом</a:t>
          </a:r>
          <a:r>
            <a:rPr lang="ru-RU" sz="1400" b="1" dirty="0" smtClean="0">
              <a:solidFill>
                <a:schemeClr val="tx1"/>
              </a:solidFill>
            </a:rPr>
            <a:t> конкурсе ФЦК в 2017 и в 2018 году (Савельева К.В. - проект «Педагогический </a:t>
          </a:r>
          <a:r>
            <a:rPr lang="ru-RU" sz="1400" b="1" dirty="0" err="1" smtClean="0">
              <a:solidFill>
                <a:schemeClr val="tx1"/>
              </a:solidFill>
            </a:rPr>
            <a:t>хакатон</a:t>
          </a:r>
          <a:r>
            <a:rPr lang="ru-RU" sz="1400" b="1" dirty="0" smtClean="0">
              <a:solidFill>
                <a:schemeClr val="tx1"/>
              </a:solidFill>
            </a:rPr>
            <a:t>» -2018. «Университетские начальные классы» - Чернова А.А. - 2017, «Академия юных исследователей </a:t>
          </a:r>
          <a:r>
            <a:rPr lang="ru-RU" sz="1400" b="1" dirty="0" err="1" smtClean="0">
              <a:solidFill>
                <a:schemeClr val="tx1"/>
              </a:solidFill>
            </a:rPr>
            <a:t>естесвеннонаучного</a:t>
          </a:r>
          <a:r>
            <a:rPr lang="ru-RU" sz="1400" b="1" dirty="0" smtClean="0">
              <a:solidFill>
                <a:schemeClr val="tx1"/>
              </a:solidFill>
            </a:rPr>
            <a:t> направления» - Чернова А.А., Еременко Е.А. (</a:t>
          </a:r>
          <a:r>
            <a:rPr lang="ru-RU" sz="1400" b="1" dirty="0" err="1" smtClean="0">
              <a:solidFill>
                <a:schemeClr val="tx1"/>
              </a:solidFill>
            </a:rPr>
            <a:t>АБиБ</a:t>
          </a:r>
          <a:r>
            <a:rPr lang="ru-RU" sz="1400" b="1" dirty="0" smtClean="0">
              <a:solidFill>
                <a:schemeClr val="tx1"/>
              </a:solidFill>
            </a:rPr>
            <a:t>), 2018 г. </a:t>
          </a:r>
          <a:endParaRPr lang="ru-RU" sz="1400" b="1" dirty="0">
            <a:solidFill>
              <a:schemeClr val="tx1"/>
            </a:solidFill>
          </a:endParaRPr>
        </a:p>
      </dgm:t>
    </dgm:pt>
    <dgm:pt modelId="{0C1C370B-E424-48C3-AE0A-BF925468911B}" type="parTrans" cxnId="{CCC219E0-CB9C-4EBB-B972-70F907E2B38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077F17B-6E40-4D9F-8005-B4911AE9448C}" type="sibTrans" cxnId="{CCC219E0-CB9C-4EBB-B972-70F907E2B38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3E45732-7E29-40B7-B0BA-51FBB8651417}">
      <dgm:prSet phldrT="[Текст]" custScaleY="34376" custLinFactNeighborY="-2867"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5491A27-2D14-4D93-8C5E-E855166DF7C5}" type="parTrans" cxnId="{8FDC797B-5B88-45C2-8BF6-93485AD79A6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254BA5A-BD23-4DF0-87EB-68AF909FA888}" type="sibTrans" cxnId="{8FDC797B-5B88-45C2-8BF6-93485AD79A6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C809974-CE58-4DB4-923F-DBCCEA5B1FF4}" type="pres">
      <dgm:prSet presAssocID="{155EAA71-FA4A-42CE-8DBE-90A3B0DE3CE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610F7F-FBD7-4D07-B138-06AF557ED548}" type="pres">
      <dgm:prSet presAssocID="{2B4937CD-9BE0-4273-9304-A6F31089107D}" presName="roof" presStyleLbl="dkBgShp" presStyleIdx="0" presStyleCnt="2" custScaleY="34376" custLinFactNeighborY="-2867"/>
      <dgm:spPr/>
      <dgm:t>
        <a:bodyPr/>
        <a:lstStyle/>
        <a:p>
          <a:endParaRPr lang="ru-RU"/>
        </a:p>
      </dgm:t>
    </dgm:pt>
    <dgm:pt modelId="{8B8998AC-492D-4664-BEDC-FFFA169201CB}" type="pres">
      <dgm:prSet presAssocID="{2B4937CD-9BE0-4273-9304-A6F31089107D}" presName="pillar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96990BE-6B1A-44EA-91D7-F6360E64CD63}" type="pres">
      <dgm:prSet presAssocID="{2B4937CD-9BE0-4273-9304-A6F31089107D}" presName="pillar1" presStyleLbl="node1" presStyleIdx="0" presStyleCnt="2" custLinFactNeighborX="-147" custLinFactNeighborY="-16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848E8-2916-4E61-807D-9A461BF3F2D7}" type="pres">
      <dgm:prSet presAssocID="{6235F1C1-EA69-473C-AD21-95D969214F04}" presName="pillarX" presStyleLbl="node1" presStyleIdx="1" presStyleCnt="2" custLinFactNeighborX="-764" custLinFactNeighborY="-16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1136A-662C-461A-919E-273F105697C4}" type="pres">
      <dgm:prSet presAssocID="{2B4937CD-9BE0-4273-9304-A6F31089107D}" presName="base" presStyleLbl="dkBgShp" presStyleIdx="1" presStyleCnt="2"/>
      <dgm:spPr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37C5E489-0702-45C8-9F80-CC32AADD2131}" type="presOf" srcId="{2B4937CD-9BE0-4273-9304-A6F31089107D}" destId="{9C610F7F-FBD7-4D07-B138-06AF557ED548}" srcOrd="0" destOrd="0" presId="urn:microsoft.com/office/officeart/2005/8/layout/hList3"/>
    <dgm:cxn modelId="{C317F476-DCF9-4E42-B8C1-096A1195E5C7}" type="presOf" srcId="{0A2497F4-06FB-413A-A314-AFD79DDA676E}" destId="{596990BE-6B1A-44EA-91D7-F6360E64CD63}" srcOrd="0" destOrd="0" presId="urn:microsoft.com/office/officeart/2005/8/layout/hList3"/>
    <dgm:cxn modelId="{CCC219E0-CB9C-4EBB-B972-70F907E2B38C}" srcId="{2B4937CD-9BE0-4273-9304-A6F31089107D}" destId="{6235F1C1-EA69-473C-AD21-95D969214F04}" srcOrd="1" destOrd="0" parTransId="{0C1C370B-E424-48C3-AE0A-BF925468911B}" sibTransId="{A077F17B-6E40-4D9F-8005-B4911AE9448C}"/>
    <dgm:cxn modelId="{C4725F0A-D1DC-4CB0-AE98-CBECD67B389B}" srcId="{155EAA71-FA4A-42CE-8DBE-90A3B0DE3CE8}" destId="{2B4937CD-9BE0-4273-9304-A6F31089107D}" srcOrd="0" destOrd="0" parTransId="{662BA875-6EC5-4B1C-9572-2143D3ACA965}" sibTransId="{73967393-DBD5-49AD-A1AB-1DB6A7D91610}"/>
    <dgm:cxn modelId="{8A3E8824-6754-4349-92B6-1D3E7218E83F}" type="presOf" srcId="{155EAA71-FA4A-42CE-8DBE-90A3B0DE3CE8}" destId="{1C809974-CE58-4DB4-923F-DBCCEA5B1FF4}" srcOrd="0" destOrd="0" presId="urn:microsoft.com/office/officeart/2005/8/layout/hList3"/>
    <dgm:cxn modelId="{4A78554C-6E0B-45E4-A658-AAC1BE882069}" srcId="{2B4937CD-9BE0-4273-9304-A6F31089107D}" destId="{0A2497F4-06FB-413A-A314-AFD79DDA676E}" srcOrd="0" destOrd="0" parTransId="{1DF2A606-31EF-45DD-93A2-38B9A1F6C813}" sibTransId="{292AE957-4C75-4E87-AC3B-F7E11680B734}"/>
    <dgm:cxn modelId="{8FDC797B-5B88-45C2-8BF6-93485AD79A6C}" srcId="{155EAA71-FA4A-42CE-8DBE-90A3B0DE3CE8}" destId="{33E45732-7E29-40B7-B0BA-51FBB8651417}" srcOrd="1" destOrd="0" parTransId="{B5491A27-2D14-4D93-8C5E-E855166DF7C5}" sibTransId="{3254BA5A-BD23-4DF0-87EB-68AF909FA888}"/>
    <dgm:cxn modelId="{ACBF172C-9412-479F-91AF-605F34298760}" type="presOf" srcId="{6235F1C1-EA69-473C-AD21-95D969214F04}" destId="{D62848E8-2916-4E61-807D-9A461BF3F2D7}" srcOrd="0" destOrd="0" presId="urn:microsoft.com/office/officeart/2005/8/layout/hList3"/>
    <dgm:cxn modelId="{7FC7EFC3-9CDC-4E85-A26B-2F178D8B4EBE}" type="presParOf" srcId="{1C809974-CE58-4DB4-923F-DBCCEA5B1FF4}" destId="{9C610F7F-FBD7-4D07-B138-06AF557ED548}" srcOrd="0" destOrd="0" presId="urn:microsoft.com/office/officeart/2005/8/layout/hList3"/>
    <dgm:cxn modelId="{19079D64-CE88-4DEB-A77F-4B4969F18CDC}" type="presParOf" srcId="{1C809974-CE58-4DB4-923F-DBCCEA5B1FF4}" destId="{8B8998AC-492D-4664-BEDC-FFFA169201CB}" srcOrd="1" destOrd="0" presId="urn:microsoft.com/office/officeart/2005/8/layout/hList3"/>
    <dgm:cxn modelId="{2214ACBD-6593-4218-BE53-06A05A882AB4}" type="presParOf" srcId="{8B8998AC-492D-4664-BEDC-FFFA169201CB}" destId="{596990BE-6B1A-44EA-91D7-F6360E64CD63}" srcOrd="0" destOrd="0" presId="urn:microsoft.com/office/officeart/2005/8/layout/hList3"/>
    <dgm:cxn modelId="{D310DDF7-3C71-4D1D-94E4-26FF3CDC29C2}" type="presParOf" srcId="{8B8998AC-492D-4664-BEDC-FFFA169201CB}" destId="{D62848E8-2916-4E61-807D-9A461BF3F2D7}" srcOrd="1" destOrd="0" presId="urn:microsoft.com/office/officeart/2005/8/layout/hList3"/>
    <dgm:cxn modelId="{DD5C9DF2-F495-4D2D-9E10-5F10270FD332}" type="presParOf" srcId="{1C809974-CE58-4DB4-923F-DBCCEA5B1FF4}" destId="{26D1136A-662C-461A-919E-273F105697C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2EE2F8-A730-44D5-B472-525C7696408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F01D1813-5D8F-4E72-B155-E46EB4375AAC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0991E10-5527-4BD0-B346-0DB1E42D4269}" type="parTrans" cxnId="{D03284B0-631A-4131-BE1C-3005A9C46EFC}">
      <dgm:prSet/>
      <dgm:spPr/>
      <dgm:t>
        <a:bodyPr/>
        <a:lstStyle/>
        <a:p>
          <a:endParaRPr lang="ru-RU"/>
        </a:p>
      </dgm:t>
    </dgm:pt>
    <dgm:pt modelId="{F3E80B87-0076-4CFB-9C74-70EDCA95D172}" type="sibTrans" cxnId="{D03284B0-631A-4131-BE1C-3005A9C46EFC}">
      <dgm:prSet/>
      <dgm:spPr/>
      <dgm:t>
        <a:bodyPr/>
        <a:lstStyle/>
        <a:p>
          <a:endParaRPr lang="ru-RU"/>
        </a:p>
      </dgm:t>
    </dgm:pt>
    <dgm:pt modelId="{24EF3138-1FC7-45CC-9C1B-DF404E4E0188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/>
            <a:t>Продолжить взаимодействие с Ассоциацией выпускников и Фондом целевого капитала по основным направлениям деятельности: общественное, консолидирующее </a:t>
          </a:r>
          <a:r>
            <a:rPr lang="ru-RU" b="1" dirty="0" err="1" smtClean="0"/>
            <a:t>профсообщества</a:t>
          </a:r>
          <a:r>
            <a:rPr lang="ru-RU" b="1" dirty="0" smtClean="0"/>
            <a:t>; </a:t>
          </a:r>
          <a:r>
            <a:rPr lang="ru-RU" b="1" dirty="0" err="1" smtClean="0"/>
            <a:t>профориентационное</a:t>
          </a:r>
          <a:r>
            <a:rPr lang="ru-RU" b="1" dirty="0" smtClean="0"/>
            <a:t>; учебно-образовательное; научное, трудоустройство, работа со СМИ</a:t>
          </a:r>
          <a:endParaRPr lang="ru-RU" b="1" dirty="0"/>
        </a:p>
      </dgm:t>
    </dgm:pt>
    <dgm:pt modelId="{6B09EA53-15F4-4650-AD3B-9FA66A6A7ED2}" type="parTrans" cxnId="{4FA8E57F-6F46-43EF-9A85-5298D986EFF6}">
      <dgm:prSet/>
      <dgm:spPr/>
      <dgm:t>
        <a:bodyPr/>
        <a:lstStyle/>
        <a:p>
          <a:endParaRPr lang="ru-RU"/>
        </a:p>
      </dgm:t>
    </dgm:pt>
    <dgm:pt modelId="{E7C4F7F3-A158-4768-884D-908561D3B16E}" type="sibTrans" cxnId="{4FA8E57F-6F46-43EF-9A85-5298D986EFF6}">
      <dgm:prSet/>
      <dgm:spPr/>
      <dgm:t>
        <a:bodyPr/>
        <a:lstStyle/>
        <a:p>
          <a:endParaRPr lang="ru-RU"/>
        </a:p>
      </dgm:t>
    </dgm:pt>
    <dgm:pt modelId="{54D2F1C4-5B96-408F-9901-39DE88C73B9C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43B9F37-A4B2-4547-822C-1CB56FB7FC0A}" type="parTrans" cxnId="{FB27B6DF-C04D-4B4A-A9BA-45C379882436}">
      <dgm:prSet/>
      <dgm:spPr/>
      <dgm:t>
        <a:bodyPr/>
        <a:lstStyle/>
        <a:p>
          <a:endParaRPr lang="ru-RU"/>
        </a:p>
      </dgm:t>
    </dgm:pt>
    <dgm:pt modelId="{AFD83118-8669-4302-BD8C-426F5A3482D3}" type="sibTrans" cxnId="{FB27B6DF-C04D-4B4A-A9BA-45C379882436}">
      <dgm:prSet/>
      <dgm:spPr/>
      <dgm:t>
        <a:bodyPr/>
        <a:lstStyle/>
        <a:p>
          <a:endParaRPr lang="ru-RU"/>
        </a:p>
      </dgm:t>
    </dgm:pt>
    <dgm:pt modelId="{A0FD3CAD-B273-4102-B0DE-B0E954FD9BCD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/>
            <a:t>Разработать концепцию Дня выпускника ЮФУ-2019 «Психологическое и педагогическое профессиональные сообщества» в срок до 20 марта 2019 года. Ответственные за подготовку: рабочая группа АВ АПП ЮФУ</a:t>
          </a:r>
          <a:endParaRPr lang="ru-RU" b="1" dirty="0"/>
        </a:p>
      </dgm:t>
    </dgm:pt>
    <dgm:pt modelId="{30E266A2-4D58-4388-A319-DC781AC3DFCC}" type="parTrans" cxnId="{157ED1AB-2E17-4D7C-8E77-E8020E9AF712}">
      <dgm:prSet/>
      <dgm:spPr/>
      <dgm:t>
        <a:bodyPr/>
        <a:lstStyle/>
        <a:p>
          <a:endParaRPr lang="ru-RU"/>
        </a:p>
      </dgm:t>
    </dgm:pt>
    <dgm:pt modelId="{2DBF03A7-7BB4-4477-8063-DF8B317EFA63}" type="sibTrans" cxnId="{157ED1AB-2E17-4D7C-8E77-E8020E9AF712}">
      <dgm:prSet/>
      <dgm:spPr/>
      <dgm:t>
        <a:bodyPr/>
        <a:lstStyle/>
        <a:p>
          <a:endParaRPr lang="ru-RU"/>
        </a:p>
      </dgm:t>
    </dgm:pt>
    <dgm:pt modelId="{395C500C-946B-47BF-9EE6-1C9B3AF12EA0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782E8DF-EF06-4AF8-BC2A-3A73B7CACDD7}" type="parTrans" cxnId="{67D8B122-6DA9-4836-A293-8B596421EBFE}">
      <dgm:prSet/>
      <dgm:spPr/>
      <dgm:t>
        <a:bodyPr/>
        <a:lstStyle/>
        <a:p>
          <a:endParaRPr lang="ru-RU"/>
        </a:p>
      </dgm:t>
    </dgm:pt>
    <dgm:pt modelId="{5D4D55E3-6C0C-432E-A800-B625B8A294B4}" type="sibTrans" cxnId="{67D8B122-6DA9-4836-A293-8B596421EBFE}">
      <dgm:prSet/>
      <dgm:spPr/>
      <dgm:t>
        <a:bodyPr/>
        <a:lstStyle/>
        <a:p>
          <a:endParaRPr lang="ru-RU"/>
        </a:p>
      </dgm:t>
    </dgm:pt>
    <dgm:pt modelId="{42668822-DC01-433D-8B64-B75D1E74ACD6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/>
            <a:t>Произвести плановую ротацию членов рабочей группы. Срок март 2019 года. </a:t>
          </a:r>
          <a:endParaRPr lang="ru-RU" b="1" dirty="0"/>
        </a:p>
      </dgm:t>
    </dgm:pt>
    <dgm:pt modelId="{E3542345-87B2-4C4D-AFB4-96EF8C147BDB}" type="parTrans" cxnId="{BDF657F8-7A23-40BB-A12D-FB788D49BB9E}">
      <dgm:prSet/>
      <dgm:spPr/>
      <dgm:t>
        <a:bodyPr/>
        <a:lstStyle/>
        <a:p>
          <a:endParaRPr lang="ru-RU"/>
        </a:p>
      </dgm:t>
    </dgm:pt>
    <dgm:pt modelId="{4BACF46D-FC2B-423A-ACB2-DEE01150763A}" type="sibTrans" cxnId="{BDF657F8-7A23-40BB-A12D-FB788D49BB9E}">
      <dgm:prSet/>
      <dgm:spPr/>
      <dgm:t>
        <a:bodyPr/>
        <a:lstStyle/>
        <a:p>
          <a:endParaRPr lang="ru-RU"/>
        </a:p>
      </dgm:t>
    </dgm:pt>
    <dgm:pt modelId="{37E0BD58-16FF-4C6D-965F-474B698FD5C1}" type="pres">
      <dgm:prSet presAssocID="{672EE2F8-A730-44D5-B472-525C769640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98BBF7-75A7-4977-89A9-678A343F740E}" type="pres">
      <dgm:prSet presAssocID="{F01D1813-5D8F-4E72-B155-E46EB4375AAC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F7C9096-1F91-40E2-810C-153A565A2FBD}" type="pres">
      <dgm:prSet presAssocID="{F01D1813-5D8F-4E72-B155-E46EB4375AA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3B8DA-1C0D-4D21-B2EE-70205DA697DB}" type="pres">
      <dgm:prSet presAssocID="{F01D1813-5D8F-4E72-B155-E46EB4375AAC}" presName="descendantText" presStyleLbl="alignAcc1" presStyleIdx="0" presStyleCnt="3" custScaleY="130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9B2AE-DC6E-4548-8276-6EE08138D21D}" type="pres">
      <dgm:prSet presAssocID="{F3E80B87-0076-4CFB-9C74-70EDCA95D172}" presName="sp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AD42EAA-1242-444B-B26C-64D3FF8AD30B}" type="pres">
      <dgm:prSet presAssocID="{54D2F1C4-5B96-408F-9901-39DE88C73B9C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764BF23-6474-4C76-8915-B253B68F5A89}" type="pres">
      <dgm:prSet presAssocID="{54D2F1C4-5B96-408F-9901-39DE88C73B9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7F484-F290-49CC-ADFA-EEDB85FED8B7}" type="pres">
      <dgm:prSet presAssocID="{54D2F1C4-5B96-408F-9901-39DE88C73B9C}" presName="descendantText" presStyleLbl="alignAcc1" presStyleIdx="1" presStyleCnt="3" custScaleY="134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C717D-4716-479A-B6DE-A1DEA96614F6}" type="pres">
      <dgm:prSet presAssocID="{AFD83118-8669-4302-BD8C-426F5A3482D3}" presName="sp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C2CA3CA-0FE8-473D-B741-862980E17156}" type="pres">
      <dgm:prSet presAssocID="{395C500C-946B-47BF-9EE6-1C9B3AF12EA0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54F9230-FD83-47EE-BC04-ABE3FC183632}" type="pres">
      <dgm:prSet presAssocID="{395C500C-946B-47BF-9EE6-1C9B3AF12EA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66FF7-5061-4D78-BB4E-5B63FAA558F1}" type="pres">
      <dgm:prSet presAssocID="{395C500C-946B-47BF-9EE6-1C9B3AF12EA0}" presName="descendantText" presStyleLbl="alignAcc1" presStyleIdx="2" presStyleCnt="3" custScaleY="141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8CD2F-92B2-4C89-83F1-BA951B0B3A2A}" type="presOf" srcId="{672EE2F8-A730-44D5-B472-525C76964080}" destId="{37E0BD58-16FF-4C6D-965F-474B698FD5C1}" srcOrd="0" destOrd="0" presId="urn:microsoft.com/office/officeart/2005/8/layout/chevron2"/>
    <dgm:cxn modelId="{55B9A0FB-0A25-4D10-B796-343E56D9E681}" type="presOf" srcId="{395C500C-946B-47BF-9EE6-1C9B3AF12EA0}" destId="{C54F9230-FD83-47EE-BC04-ABE3FC183632}" srcOrd="0" destOrd="0" presId="urn:microsoft.com/office/officeart/2005/8/layout/chevron2"/>
    <dgm:cxn modelId="{BDF657F8-7A23-40BB-A12D-FB788D49BB9E}" srcId="{395C500C-946B-47BF-9EE6-1C9B3AF12EA0}" destId="{42668822-DC01-433D-8B64-B75D1E74ACD6}" srcOrd="0" destOrd="0" parTransId="{E3542345-87B2-4C4D-AFB4-96EF8C147BDB}" sibTransId="{4BACF46D-FC2B-423A-ACB2-DEE01150763A}"/>
    <dgm:cxn modelId="{5861B5A7-BD89-4AC9-BAC0-636886750172}" type="presOf" srcId="{A0FD3CAD-B273-4102-B0DE-B0E954FD9BCD}" destId="{F867F484-F290-49CC-ADFA-EEDB85FED8B7}" srcOrd="0" destOrd="0" presId="urn:microsoft.com/office/officeart/2005/8/layout/chevron2"/>
    <dgm:cxn modelId="{63D12C01-1C48-4ECC-BD9E-20BB3699EA88}" type="presOf" srcId="{42668822-DC01-433D-8B64-B75D1E74ACD6}" destId="{4FB66FF7-5061-4D78-BB4E-5B63FAA558F1}" srcOrd="0" destOrd="0" presId="urn:microsoft.com/office/officeart/2005/8/layout/chevron2"/>
    <dgm:cxn modelId="{D03284B0-631A-4131-BE1C-3005A9C46EFC}" srcId="{672EE2F8-A730-44D5-B472-525C76964080}" destId="{F01D1813-5D8F-4E72-B155-E46EB4375AAC}" srcOrd="0" destOrd="0" parTransId="{10991E10-5527-4BD0-B346-0DB1E42D4269}" sibTransId="{F3E80B87-0076-4CFB-9C74-70EDCA95D172}"/>
    <dgm:cxn modelId="{157ED1AB-2E17-4D7C-8E77-E8020E9AF712}" srcId="{54D2F1C4-5B96-408F-9901-39DE88C73B9C}" destId="{A0FD3CAD-B273-4102-B0DE-B0E954FD9BCD}" srcOrd="0" destOrd="0" parTransId="{30E266A2-4D58-4388-A319-DC781AC3DFCC}" sibTransId="{2DBF03A7-7BB4-4477-8063-DF8B317EFA63}"/>
    <dgm:cxn modelId="{FB27B6DF-C04D-4B4A-A9BA-45C379882436}" srcId="{672EE2F8-A730-44D5-B472-525C76964080}" destId="{54D2F1C4-5B96-408F-9901-39DE88C73B9C}" srcOrd="1" destOrd="0" parTransId="{A43B9F37-A4B2-4547-822C-1CB56FB7FC0A}" sibTransId="{AFD83118-8669-4302-BD8C-426F5A3482D3}"/>
    <dgm:cxn modelId="{C9EEF88F-CEDD-4DB0-9AAF-E934D3443A92}" type="presOf" srcId="{54D2F1C4-5B96-408F-9901-39DE88C73B9C}" destId="{D764BF23-6474-4C76-8915-B253B68F5A89}" srcOrd="0" destOrd="0" presId="urn:microsoft.com/office/officeart/2005/8/layout/chevron2"/>
    <dgm:cxn modelId="{4FA8E57F-6F46-43EF-9A85-5298D986EFF6}" srcId="{F01D1813-5D8F-4E72-B155-E46EB4375AAC}" destId="{24EF3138-1FC7-45CC-9C1B-DF404E4E0188}" srcOrd="0" destOrd="0" parTransId="{6B09EA53-15F4-4650-AD3B-9FA66A6A7ED2}" sibTransId="{E7C4F7F3-A158-4768-884D-908561D3B16E}"/>
    <dgm:cxn modelId="{DCEBE4ED-C733-43E2-BB69-D3DDD67C792B}" type="presOf" srcId="{24EF3138-1FC7-45CC-9C1B-DF404E4E0188}" destId="{0F33B8DA-1C0D-4D21-B2EE-70205DA697DB}" srcOrd="0" destOrd="0" presId="urn:microsoft.com/office/officeart/2005/8/layout/chevron2"/>
    <dgm:cxn modelId="{B336E4A8-517A-4342-A3C2-5AAED26A5971}" type="presOf" srcId="{F01D1813-5D8F-4E72-B155-E46EB4375AAC}" destId="{4F7C9096-1F91-40E2-810C-153A565A2FBD}" srcOrd="0" destOrd="0" presId="urn:microsoft.com/office/officeart/2005/8/layout/chevron2"/>
    <dgm:cxn modelId="{67D8B122-6DA9-4836-A293-8B596421EBFE}" srcId="{672EE2F8-A730-44D5-B472-525C76964080}" destId="{395C500C-946B-47BF-9EE6-1C9B3AF12EA0}" srcOrd="2" destOrd="0" parTransId="{2782E8DF-EF06-4AF8-BC2A-3A73B7CACDD7}" sibTransId="{5D4D55E3-6C0C-432E-A800-B625B8A294B4}"/>
    <dgm:cxn modelId="{29037DDA-100D-48C8-AFC5-12D59D0265E4}" type="presParOf" srcId="{37E0BD58-16FF-4C6D-965F-474B698FD5C1}" destId="{8898BBF7-75A7-4977-89A9-678A343F740E}" srcOrd="0" destOrd="0" presId="urn:microsoft.com/office/officeart/2005/8/layout/chevron2"/>
    <dgm:cxn modelId="{D86FB94F-23D2-4823-9D6C-D61F0ECF9EB1}" type="presParOf" srcId="{8898BBF7-75A7-4977-89A9-678A343F740E}" destId="{4F7C9096-1F91-40E2-810C-153A565A2FBD}" srcOrd="0" destOrd="0" presId="urn:microsoft.com/office/officeart/2005/8/layout/chevron2"/>
    <dgm:cxn modelId="{8C3BF85D-DE25-48FF-A1EF-ABA8C32F3851}" type="presParOf" srcId="{8898BBF7-75A7-4977-89A9-678A343F740E}" destId="{0F33B8DA-1C0D-4D21-B2EE-70205DA697DB}" srcOrd="1" destOrd="0" presId="urn:microsoft.com/office/officeart/2005/8/layout/chevron2"/>
    <dgm:cxn modelId="{86BF7357-0F23-4DCF-84FC-B8321872C66D}" type="presParOf" srcId="{37E0BD58-16FF-4C6D-965F-474B698FD5C1}" destId="{74E9B2AE-DC6E-4548-8276-6EE08138D21D}" srcOrd="1" destOrd="0" presId="urn:microsoft.com/office/officeart/2005/8/layout/chevron2"/>
    <dgm:cxn modelId="{CA4814ED-08D9-48AF-A49A-CBAB623BD741}" type="presParOf" srcId="{37E0BD58-16FF-4C6D-965F-474B698FD5C1}" destId="{BAD42EAA-1242-444B-B26C-64D3FF8AD30B}" srcOrd="2" destOrd="0" presId="urn:microsoft.com/office/officeart/2005/8/layout/chevron2"/>
    <dgm:cxn modelId="{9D7A7B6B-372E-48A6-8431-75D1C50FA7AC}" type="presParOf" srcId="{BAD42EAA-1242-444B-B26C-64D3FF8AD30B}" destId="{D764BF23-6474-4C76-8915-B253B68F5A89}" srcOrd="0" destOrd="0" presId="urn:microsoft.com/office/officeart/2005/8/layout/chevron2"/>
    <dgm:cxn modelId="{7AA678E3-309B-4678-AC9C-500A44FBD7B2}" type="presParOf" srcId="{BAD42EAA-1242-444B-B26C-64D3FF8AD30B}" destId="{F867F484-F290-49CC-ADFA-EEDB85FED8B7}" srcOrd="1" destOrd="0" presId="urn:microsoft.com/office/officeart/2005/8/layout/chevron2"/>
    <dgm:cxn modelId="{8F546564-9B51-43C2-BA4A-BB2E1EC4C1EB}" type="presParOf" srcId="{37E0BD58-16FF-4C6D-965F-474B698FD5C1}" destId="{847C717D-4716-479A-B6DE-A1DEA96614F6}" srcOrd="3" destOrd="0" presId="urn:microsoft.com/office/officeart/2005/8/layout/chevron2"/>
    <dgm:cxn modelId="{58F776E5-48B1-40F3-A716-D10A36509CD7}" type="presParOf" srcId="{37E0BD58-16FF-4C6D-965F-474B698FD5C1}" destId="{AC2CA3CA-0FE8-473D-B741-862980E17156}" srcOrd="4" destOrd="0" presId="urn:microsoft.com/office/officeart/2005/8/layout/chevron2"/>
    <dgm:cxn modelId="{F97CE30C-8D30-48BA-A9C4-0B77019C8127}" type="presParOf" srcId="{AC2CA3CA-0FE8-473D-B741-862980E17156}" destId="{C54F9230-FD83-47EE-BC04-ABE3FC183632}" srcOrd="0" destOrd="0" presId="urn:microsoft.com/office/officeart/2005/8/layout/chevron2"/>
    <dgm:cxn modelId="{1C9DE4CC-7F59-4A28-859E-7254024527C5}" type="presParOf" srcId="{AC2CA3CA-0FE8-473D-B741-862980E17156}" destId="{4FB66FF7-5061-4D78-BB4E-5B63FAA558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1A2AAB-BC11-4519-B8BF-62669F5FBBB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9A6044DE-6191-4893-B3B9-444DB2C723CD}">
      <dgm:prSet phldrT="[Текст]" custT="1"/>
      <dgm:spPr>
        <a:solidFill>
          <a:srgbClr val="DE3434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500" dirty="0" smtClean="0">
              <a:solidFill>
                <a:schemeClr val="tx1"/>
              </a:solidFill>
            </a:rPr>
            <a:t>Количество членов</a:t>
          </a:r>
          <a:endParaRPr lang="ru-RU" sz="2500" dirty="0">
            <a:solidFill>
              <a:schemeClr val="tx1"/>
            </a:solidFill>
          </a:endParaRPr>
        </a:p>
      </dgm:t>
    </dgm:pt>
    <dgm:pt modelId="{925D7C0F-03AA-4416-AB58-1DAF5E70EE42}" type="parTrans" cxnId="{C90BF8BA-2901-4782-B7DA-06DBE0B9BF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246E8A7-057E-44C5-ACB0-A49C6FDEC8B6}" type="sibTrans" cxnId="{C90BF8BA-2901-4782-B7DA-06DBE0B9BF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4E2D78-7E8C-4E49-9BD7-88F1973EE72E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Члены АВ ЮФУ</a:t>
          </a:r>
          <a:br>
            <a:rPr lang="ru-RU" sz="1800" dirty="0" smtClean="0">
              <a:solidFill>
                <a:schemeClr val="tx1"/>
              </a:solidFill>
            </a:rPr>
          </a:br>
          <a:r>
            <a:rPr lang="ru-RU" sz="1800" dirty="0" smtClean="0">
              <a:solidFill>
                <a:schemeClr val="tx1"/>
              </a:solidFill>
            </a:rPr>
            <a:t>8360 человек</a:t>
          </a:r>
          <a:endParaRPr lang="ru-RU" sz="1800" dirty="0">
            <a:solidFill>
              <a:schemeClr val="tx1"/>
            </a:solidFill>
          </a:endParaRPr>
        </a:p>
      </dgm:t>
    </dgm:pt>
    <dgm:pt modelId="{9F106F89-8800-4980-B4B6-AE1404DAA800}" type="parTrans" cxnId="{D069D512-1844-43FB-BB0F-009086D5BD9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D10D06-ECDC-487D-A42F-C06EACB1DC68}" type="sibTrans" cxnId="{D069D512-1844-43FB-BB0F-009086D5BD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6E30C0-323A-4162-8583-A966078166DD}">
      <dgm:prSet phldrT="[Текст]" custT="1"/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Члены АВ АПП ЮФУ</a:t>
          </a:r>
          <a:br>
            <a:rPr lang="ru-RU" sz="2000" dirty="0" smtClean="0">
              <a:solidFill>
                <a:schemeClr val="tx1"/>
              </a:solidFill>
            </a:rPr>
          </a:br>
          <a:r>
            <a:rPr lang="ru-RU" sz="2000" dirty="0" smtClean="0">
              <a:solidFill>
                <a:schemeClr val="tx1"/>
              </a:solidFill>
            </a:rPr>
            <a:t>841 человек</a:t>
          </a:r>
          <a:endParaRPr lang="ru-RU" sz="2000" dirty="0">
            <a:solidFill>
              <a:schemeClr val="tx1"/>
            </a:solidFill>
          </a:endParaRPr>
        </a:p>
      </dgm:t>
    </dgm:pt>
    <dgm:pt modelId="{57AA94F9-6629-40E7-BD6D-88E17D4647F2}" type="parTrans" cxnId="{7EA539F1-2F0F-44F8-A05B-9C4C74099CD6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A4B923-FE8B-477E-89BD-BB68C99EBC9F}" type="sibTrans" cxnId="{7EA539F1-2F0F-44F8-A05B-9C4C74099C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DB727D8-D901-429E-A8F2-12DD589F88C7}" type="pres">
      <dgm:prSet presAssocID="{221A2AAB-BC11-4519-B8BF-62669F5FBBB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BCE1F0-D360-4B5D-BD3A-9F27CE5981BD}" type="pres">
      <dgm:prSet presAssocID="{9A6044DE-6191-4893-B3B9-444DB2C723CD}" presName="roo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4D55442-539A-4D8F-9EE3-AE85769D7DA7}" type="pres">
      <dgm:prSet presAssocID="{9A6044DE-6191-4893-B3B9-444DB2C723CD}" presName="LevelOneTextNode" presStyleLbl="node0" presStyleIdx="0" presStyleCnt="1" custScaleX="67007" custScaleY="63207" custLinFactNeighborX="19225" custLinFactNeighborY="-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BEFF4D-54EC-45B6-8F9F-27B3ABCE2010}" type="pres">
      <dgm:prSet presAssocID="{9A6044DE-6191-4893-B3B9-444DB2C723CD}" presName="level2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8420E06-211D-4C99-A738-3C93D5C4371B}" type="pres">
      <dgm:prSet presAssocID="{9F106F89-8800-4980-B4B6-AE1404DAA800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C6DB107-225A-454F-B628-26418075CB4C}" type="pres">
      <dgm:prSet presAssocID="{9F106F89-8800-4980-B4B6-AE1404DAA80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8967B232-A1C5-481A-BED2-594D3491B1A7}" type="pres">
      <dgm:prSet presAssocID="{714E2D78-7E8C-4E49-9BD7-88F1973EE72E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7D773B1-5675-4AE7-9D4F-BE0C47063AA5}" type="pres">
      <dgm:prSet presAssocID="{714E2D78-7E8C-4E49-9BD7-88F1973EE72E}" presName="LevelTwoTextNode" presStyleLbl="node2" presStyleIdx="0" presStyleCnt="2" custScaleX="64813" custLinFactNeighborX="-7412" custLinFactNeighborY="-16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C65039-EF5B-4CDC-A891-3FB8F71115A2}" type="pres">
      <dgm:prSet presAssocID="{714E2D78-7E8C-4E49-9BD7-88F1973EE72E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7F34778-44F9-41ED-AFDA-B1560E9BAB73}" type="pres">
      <dgm:prSet presAssocID="{57AA94F9-6629-40E7-BD6D-88E17D4647F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313FAAA-5364-4665-9623-F532DEAB78C2}" type="pres">
      <dgm:prSet presAssocID="{57AA94F9-6629-40E7-BD6D-88E17D4647F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6A8C1E0-5F1B-4ED1-8995-0C2EF027238F}" type="pres">
      <dgm:prSet presAssocID="{ED6E30C0-323A-4162-8583-A966078166DD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3B31E4F-58AE-44B8-8A97-C727008ED5CF}" type="pres">
      <dgm:prSet presAssocID="{ED6E30C0-323A-4162-8583-A966078166DD}" presName="LevelTwoTextNode" presStyleLbl="node2" presStyleIdx="1" presStyleCnt="2" custScaleX="64430" custLinFactNeighborX="-7412" custLinFactNeighborY="10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C5FA0E-E17D-43E6-98F8-1EA2D2297351}" type="pres">
      <dgm:prSet presAssocID="{ED6E30C0-323A-4162-8583-A966078166DD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B5AD41D5-C259-43F3-B610-94F217452313}" type="presOf" srcId="{57AA94F9-6629-40E7-BD6D-88E17D4647F2}" destId="{57F34778-44F9-41ED-AFDA-B1560E9BAB73}" srcOrd="0" destOrd="0" presId="urn:microsoft.com/office/officeart/2008/layout/HorizontalMultiLevelHierarchy"/>
    <dgm:cxn modelId="{FD7F6CAB-1F64-427C-AEC2-42C5C78BF9CD}" type="presOf" srcId="{714E2D78-7E8C-4E49-9BD7-88F1973EE72E}" destId="{B7D773B1-5675-4AE7-9D4F-BE0C47063AA5}" srcOrd="0" destOrd="0" presId="urn:microsoft.com/office/officeart/2008/layout/HorizontalMultiLevelHierarchy"/>
    <dgm:cxn modelId="{584B5BC4-3F08-4029-85BA-6D0B26555D18}" type="presOf" srcId="{221A2AAB-BC11-4519-B8BF-62669F5FBBBE}" destId="{6DB727D8-D901-429E-A8F2-12DD589F88C7}" srcOrd="0" destOrd="0" presId="urn:microsoft.com/office/officeart/2008/layout/HorizontalMultiLevelHierarchy"/>
    <dgm:cxn modelId="{E376C166-AFAF-4225-90A1-E91059C839FA}" type="presOf" srcId="{9F106F89-8800-4980-B4B6-AE1404DAA800}" destId="{D8420E06-211D-4C99-A738-3C93D5C4371B}" srcOrd="0" destOrd="0" presId="urn:microsoft.com/office/officeart/2008/layout/HorizontalMultiLevelHierarchy"/>
    <dgm:cxn modelId="{0999CF03-375C-4B09-8723-E8A3021EAF66}" type="presOf" srcId="{9A6044DE-6191-4893-B3B9-444DB2C723CD}" destId="{24D55442-539A-4D8F-9EE3-AE85769D7DA7}" srcOrd="0" destOrd="0" presId="urn:microsoft.com/office/officeart/2008/layout/HorizontalMultiLevelHierarchy"/>
    <dgm:cxn modelId="{7EA539F1-2F0F-44F8-A05B-9C4C74099CD6}" srcId="{9A6044DE-6191-4893-B3B9-444DB2C723CD}" destId="{ED6E30C0-323A-4162-8583-A966078166DD}" srcOrd="1" destOrd="0" parTransId="{57AA94F9-6629-40E7-BD6D-88E17D4647F2}" sibTransId="{13A4B923-FE8B-477E-89BD-BB68C99EBC9F}"/>
    <dgm:cxn modelId="{2E661E21-7A55-4A64-BD11-F179567DB77F}" type="presOf" srcId="{57AA94F9-6629-40E7-BD6D-88E17D4647F2}" destId="{A313FAAA-5364-4665-9623-F532DEAB78C2}" srcOrd="1" destOrd="0" presId="urn:microsoft.com/office/officeart/2008/layout/HorizontalMultiLevelHierarchy"/>
    <dgm:cxn modelId="{C90BF8BA-2901-4782-B7DA-06DBE0B9BFD1}" srcId="{221A2AAB-BC11-4519-B8BF-62669F5FBBBE}" destId="{9A6044DE-6191-4893-B3B9-444DB2C723CD}" srcOrd="0" destOrd="0" parTransId="{925D7C0F-03AA-4416-AB58-1DAF5E70EE42}" sibTransId="{B246E8A7-057E-44C5-ACB0-A49C6FDEC8B6}"/>
    <dgm:cxn modelId="{D069D512-1844-43FB-BB0F-009086D5BD9D}" srcId="{9A6044DE-6191-4893-B3B9-444DB2C723CD}" destId="{714E2D78-7E8C-4E49-9BD7-88F1973EE72E}" srcOrd="0" destOrd="0" parTransId="{9F106F89-8800-4980-B4B6-AE1404DAA800}" sibTransId="{4FD10D06-ECDC-487D-A42F-C06EACB1DC68}"/>
    <dgm:cxn modelId="{C8A7C92F-EC75-4D9E-952B-BA4DAA1F32C6}" type="presOf" srcId="{9F106F89-8800-4980-B4B6-AE1404DAA800}" destId="{5C6DB107-225A-454F-B628-26418075CB4C}" srcOrd="1" destOrd="0" presId="urn:microsoft.com/office/officeart/2008/layout/HorizontalMultiLevelHierarchy"/>
    <dgm:cxn modelId="{CF6F5C09-210D-499F-9582-65E017A12BB6}" type="presOf" srcId="{ED6E30C0-323A-4162-8583-A966078166DD}" destId="{B3B31E4F-58AE-44B8-8A97-C727008ED5CF}" srcOrd="0" destOrd="0" presId="urn:microsoft.com/office/officeart/2008/layout/HorizontalMultiLevelHierarchy"/>
    <dgm:cxn modelId="{4BECA84A-36FA-41CF-A104-8D665C230D71}" type="presParOf" srcId="{6DB727D8-D901-429E-A8F2-12DD589F88C7}" destId="{F8BCE1F0-D360-4B5D-BD3A-9F27CE5981BD}" srcOrd="0" destOrd="0" presId="urn:microsoft.com/office/officeart/2008/layout/HorizontalMultiLevelHierarchy"/>
    <dgm:cxn modelId="{F148EEEE-77AA-4614-BBAF-9D469FD749F6}" type="presParOf" srcId="{F8BCE1F0-D360-4B5D-BD3A-9F27CE5981BD}" destId="{24D55442-539A-4D8F-9EE3-AE85769D7DA7}" srcOrd="0" destOrd="0" presId="urn:microsoft.com/office/officeart/2008/layout/HorizontalMultiLevelHierarchy"/>
    <dgm:cxn modelId="{0AE69592-DBB8-4813-939B-82563D4861E5}" type="presParOf" srcId="{F8BCE1F0-D360-4B5D-BD3A-9F27CE5981BD}" destId="{29BEFF4D-54EC-45B6-8F9F-27B3ABCE2010}" srcOrd="1" destOrd="0" presId="urn:microsoft.com/office/officeart/2008/layout/HorizontalMultiLevelHierarchy"/>
    <dgm:cxn modelId="{1BB5EFD6-B8B4-41AB-9941-07755EFDC2CA}" type="presParOf" srcId="{29BEFF4D-54EC-45B6-8F9F-27B3ABCE2010}" destId="{D8420E06-211D-4C99-A738-3C93D5C4371B}" srcOrd="0" destOrd="0" presId="urn:microsoft.com/office/officeart/2008/layout/HorizontalMultiLevelHierarchy"/>
    <dgm:cxn modelId="{7765FF50-7123-45D3-92E7-7B709F29BED8}" type="presParOf" srcId="{D8420E06-211D-4C99-A738-3C93D5C4371B}" destId="{5C6DB107-225A-454F-B628-26418075CB4C}" srcOrd="0" destOrd="0" presId="urn:microsoft.com/office/officeart/2008/layout/HorizontalMultiLevelHierarchy"/>
    <dgm:cxn modelId="{A32036AB-F684-4894-9C60-73538AA1B71E}" type="presParOf" srcId="{29BEFF4D-54EC-45B6-8F9F-27B3ABCE2010}" destId="{8967B232-A1C5-481A-BED2-594D3491B1A7}" srcOrd="1" destOrd="0" presId="urn:microsoft.com/office/officeart/2008/layout/HorizontalMultiLevelHierarchy"/>
    <dgm:cxn modelId="{58B8B6BE-FE7B-442C-9580-EDE57D911C6C}" type="presParOf" srcId="{8967B232-A1C5-481A-BED2-594D3491B1A7}" destId="{B7D773B1-5675-4AE7-9D4F-BE0C47063AA5}" srcOrd="0" destOrd="0" presId="urn:microsoft.com/office/officeart/2008/layout/HorizontalMultiLevelHierarchy"/>
    <dgm:cxn modelId="{FBBAED93-BB90-4DDD-A771-4C873E08A221}" type="presParOf" srcId="{8967B232-A1C5-481A-BED2-594D3491B1A7}" destId="{43C65039-EF5B-4CDC-A891-3FB8F71115A2}" srcOrd="1" destOrd="0" presId="urn:microsoft.com/office/officeart/2008/layout/HorizontalMultiLevelHierarchy"/>
    <dgm:cxn modelId="{DAC9583D-D42F-468C-BB77-973DD6303B8A}" type="presParOf" srcId="{29BEFF4D-54EC-45B6-8F9F-27B3ABCE2010}" destId="{57F34778-44F9-41ED-AFDA-B1560E9BAB73}" srcOrd="2" destOrd="0" presId="urn:microsoft.com/office/officeart/2008/layout/HorizontalMultiLevelHierarchy"/>
    <dgm:cxn modelId="{607DF20A-ACDD-4DF7-BA4B-AE5B84276ED8}" type="presParOf" srcId="{57F34778-44F9-41ED-AFDA-B1560E9BAB73}" destId="{A313FAAA-5364-4665-9623-F532DEAB78C2}" srcOrd="0" destOrd="0" presId="urn:microsoft.com/office/officeart/2008/layout/HorizontalMultiLevelHierarchy"/>
    <dgm:cxn modelId="{2A917C15-6BAF-47C8-92E1-1298980A1646}" type="presParOf" srcId="{29BEFF4D-54EC-45B6-8F9F-27B3ABCE2010}" destId="{F6A8C1E0-5F1B-4ED1-8995-0C2EF027238F}" srcOrd="3" destOrd="0" presId="urn:microsoft.com/office/officeart/2008/layout/HorizontalMultiLevelHierarchy"/>
    <dgm:cxn modelId="{BA72F6CD-AC26-4184-9C81-82B17550A4D7}" type="presParOf" srcId="{F6A8C1E0-5F1B-4ED1-8995-0C2EF027238F}" destId="{B3B31E4F-58AE-44B8-8A97-C727008ED5CF}" srcOrd="0" destOrd="0" presId="urn:microsoft.com/office/officeart/2008/layout/HorizontalMultiLevelHierarchy"/>
    <dgm:cxn modelId="{AF7AAACC-BB60-4694-8F2F-04D7F19B0D3D}" type="presParOf" srcId="{F6A8C1E0-5F1B-4ED1-8995-0C2EF027238F}" destId="{48C5FA0E-E17D-43E6-98F8-1EA2D2297351}" srcOrd="1" destOrd="0" presId="urn:microsoft.com/office/officeart/2008/layout/HorizontalMultiLevelHierarchy"/>
  </dgm:cxnLst>
  <dgm:bg/>
  <dgm:whole>
    <a:ln w="28575"/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829547-1D54-41E2-B354-C0598AAB6993}" type="doc">
      <dgm:prSet loTypeId="urn:microsoft.com/office/officeart/2005/8/layout/radial6" loCatId="cycle" qsTypeId="urn:microsoft.com/office/officeart/2005/8/quickstyle/simple5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62DCDC4E-E12B-4E53-A7EB-356F0BA8C00E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1400" b="1" dirty="0" smtClean="0"/>
            <a:t>День выпускника ЮФУ-2017 – Поляна ЮФУ</a:t>
          </a:r>
        </a:p>
      </dgm:t>
    </dgm:pt>
    <dgm:pt modelId="{0AC68805-D813-4CFA-A949-DC4A2CD11450}" type="parTrans" cxnId="{9D672F47-7A3F-4987-B96E-E2F4524BCA3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4ECEA4D-19AC-45DE-8A3E-F51E1FDD7DCC}" type="sibTrans" cxnId="{9D672F47-7A3F-4987-B96E-E2F4524BCA3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E5BA39C-EC52-455D-9BB5-EE0B80095B86}">
      <dgm:prSet phldrT="[Текст]" custT="1"/>
      <dgm:spPr>
        <a:solidFill>
          <a:srgbClr val="53C17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dirty="0" smtClean="0"/>
            <a:t>День психолога -  2017 (80 участников)</a:t>
          </a:r>
          <a:endParaRPr lang="ru-RU" sz="1400" b="1" dirty="0"/>
        </a:p>
      </dgm:t>
    </dgm:pt>
    <dgm:pt modelId="{6AA89522-28B8-45FA-BDE8-B8FD92DA18EA}" type="parTrans" cxnId="{000033B9-0E63-465C-BE83-8F7D9B1DB432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F684AB7-6E75-411C-BC28-6A213379B234}" type="sibTrans" cxnId="{000033B9-0E63-465C-BE83-8F7D9B1DB432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F76970B2-AE1D-42F7-A316-222CADEFF822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dirty="0" smtClean="0"/>
            <a:t>Новогодний прием – 2017 – партнерский день-2017</a:t>
          </a:r>
          <a:endParaRPr lang="ru-RU" sz="1400" b="1" dirty="0"/>
        </a:p>
      </dgm:t>
    </dgm:pt>
    <dgm:pt modelId="{17CF24FC-CB65-4D62-B28A-FF67ACDD5798}" type="parTrans" cxnId="{DE12CB95-37F9-4AA0-8FDB-E232CA7E81D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F48949D-DFDC-402E-8798-6ECF922EABEF}" type="sibTrans" cxnId="{DE12CB95-37F9-4AA0-8FDB-E232CA7E81D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0B3A7D2F-FC28-46EB-A381-00F75F2AD848}">
      <dgm:prSet phldrT="[Текст]" custT="1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dirty="0" smtClean="0"/>
            <a:t>День выпускника ЮФУ – 2018 – АПП </a:t>
          </a:r>
        </a:p>
      </dgm:t>
    </dgm:pt>
    <dgm:pt modelId="{502AC523-17AA-4475-9C2B-EB1728EA7AF2}" type="parTrans" cxnId="{1F7CEE86-DCB3-492B-8040-C856F312E2B5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11216F19-9A55-47AB-A0E9-37DD5D663B7D}" type="sibTrans" cxnId="{1F7CEE86-DCB3-492B-8040-C856F312E2B5}">
      <dgm:prSet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EB0E09C8-EE20-45D6-A458-4C3DEB5FB901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dirty="0" err="1" smtClean="0"/>
            <a:t>Мерориятия</a:t>
          </a:r>
          <a:endParaRPr lang="ru-RU" sz="1400" b="1" dirty="0"/>
        </a:p>
      </dgm:t>
    </dgm:pt>
    <dgm:pt modelId="{348968CA-41B6-4DCB-B14A-4C9B4845ABD8}" type="sibTrans" cxnId="{5375DAA5-4C99-4B98-9CA3-37C54398586D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E5188864-9BB2-4F82-A87B-818C65CDEA1B}" type="parTrans" cxnId="{5375DAA5-4C99-4B98-9CA3-37C54398586D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6DFA713-5B89-4198-A3D8-02A3F74BE473}" type="pres">
      <dgm:prSet presAssocID="{BF829547-1D54-41E2-B354-C0598AAB69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31D1FE-D9EF-439D-8E07-327E80F1DECE}" type="pres">
      <dgm:prSet presAssocID="{EB0E09C8-EE20-45D6-A458-4C3DEB5FB901}" presName="centerShape" presStyleLbl="node0" presStyleIdx="0" presStyleCnt="1" custScaleX="110282" custScaleY="101704" custLinFactNeighborX="-513"/>
      <dgm:spPr/>
      <dgm:t>
        <a:bodyPr/>
        <a:lstStyle/>
        <a:p>
          <a:endParaRPr lang="ru-RU"/>
        </a:p>
      </dgm:t>
    </dgm:pt>
    <dgm:pt modelId="{59643F81-F3DF-4813-9DCB-40451CC02C8F}" type="pres">
      <dgm:prSet presAssocID="{62DCDC4E-E12B-4E53-A7EB-356F0BA8C00E}" presName="node" presStyleLbl="node1" presStyleIdx="0" presStyleCnt="4" custScaleX="139550" custScaleY="142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25941-C5F8-41BE-8C63-CCCCE6DFB6B8}" type="pres">
      <dgm:prSet presAssocID="{62DCDC4E-E12B-4E53-A7EB-356F0BA8C00E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D3FD769-36FC-41BE-9BD9-3E0B4CBE24C9}" type="pres">
      <dgm:prSet presAssocID="{94ECEA4D-19AC-45DE-8A3E-F51E1FDD7DC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60D1D98-033C-4715-8B00-D6459D0DE0DD}" type="pres">
      <dgm:prSet presAssocID="{7E5BA39C-EC52-455D-9BB5-EE0B80095B86}" presName="node" presStyleLbl="node1" presStyleIdx="1" presStyleCnt="4" custScaleX="145497" custScaleY="145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310AF-B25B-4E0F-9A61-9086B4836940}" type="pres">
      <dgm:prSet presAssocID="{7E5BA39C-EC52-455D-9BB5-EE0B80095B86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C385AE5-849C-4E1A-9F59-4DF998F0A7B7}" type="pres">
      <dgm:prSet presAssocID="{3F684AB7-6E75-411C-BC28-6A213379B23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BDD2441-23FC-43F2-AD22-8D8B73DD279E}" type="pres">
      <dgm:prSet presAssocID="{F76970B2-AE1D-42F7-A316-222CADEFF822}" presName="node" presStyleLbl="node1" presStyleIdx="2" presStyleCnt="4" custScaleX="146949" custScaleY="144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BA82D-78C2-42C8-9833-30719F2A14EC}" type="pres">
      <dgm:prSet presAssocID="{F76970B2-AE1D-42F7-A316-222CADEFF822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0CD8393-4887-48B1-B2D5-2079DFDC7B25}" type="pres">
      <dgm:prSet presAssocID="{3F48949D-DFDC-402E-8798-6ECF922EABE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E868191-AC68-496D-9F71-43EC2DDF87EB}" type="pres">
      <dgm:prSet presAssocID="{0B3A7D2F-FC28-46EB-A381-00F75F2AD848}" presName="node" presStyleLbl="node1" presStyleIdx="3" presStyleCnt="4" custScaleX="148608" custScaleY="154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4AE15-6573-4CD0-A48D-436C03AED699}" type="pres">
      <dgm:prSet presAssocID="{0B3A7D2F-FC28-46EB-A381-00F75F2AD848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568CB80-425E-44AD-B073-7914669EACBD}" type="pres">
      <dgm:prSet presAssocID="{11216F19-9A55-47AB-A0E9-37DD5D663B7D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375DAA5-4C99-4B98-9CA3-37C54398586D}" srcId="{BF829547-1D54-41E2-B354-C0598AAB6993}" destId="{EB0E09C8-EE20-45D6-A458-4C3DEB5FB901}" srcOrd="0" destOrd="0" parTransId="{E5188864-9BB2-4F82-A87B-818C65CDEA1B}" sibTransId="{348968CA-41B6-4DCB-B14A-4C9B4845ABD8}"/>
    <dgm:cxn modelId="{35F11F5D-B353-4F34-BC82-8260229455FB}" type="presOf" srcId="{94ECEA4D-19AC-45DE-8A3E-F51E1FDD7DCC}" destId="{8D3FD769-36FC-41BE-9BD9-3E0B4CBE24C9}" srcOrd="0" destOrd="0" presId="urn:microsoft.com/office/officeart/2005/8/layout/radial6"/>
    <dgm:cxn modelId="{7B323482-8CF2-4D7A-A3F2-B014E78A1D04}" type="presOf" srcId="{F76970B2-AE1D-42F7-A316-222CADEFF822}" destId="{DBDD2441-23FC-43F2-AD22-8D8B73DD279E}" srcOrd="0" destOrd="0" presId="urn:microsoft.com/office/officeart/2005/8/layout/radial6"/>
    <dgm:cxn modelId="{DE12CB95-37F9-4AA0-8FDB-E232CA7E81D1}" srcId="{EB0E09C8-EE20-45D6-A458-4C3DEB5FB901}" destId="{F76970B2-AE1D-42F7-A316-222CADEFF822}" srcOrd="2" destOrd="0" parTransId="{17CF24FC-CB65-4D62-B28A-FF67ACDD5798}" sibTransId="{3F48949D-DFDC-402E-8798-6ECF922EABEF}"/>
    <dgm:cxn modelId="{87BB81B7-8173-4129-9B70-4E3816EDDE5C}" type="presOf" srcId="{0B3A7D2F-FC28-46EB-A381-00F75F2AD848}" destId="{FE868191-AC68-496D-9F71-43EC2DDF87EB}" srcOrd="0" destOrd="0" presId="urn:microsoft.com/office/officeart/2005/8/layout/radial6"/>
    <dgm:cxn modelId="{F47A5313-FC86-4743-B821-77EB06169396}" type="presOf" srcId="{7E5BA39C-EC52-455D-9BB5-EE0B80095B86}" destId="{460D1D98-033C-4715-8B00-D6459D0DE0DD}" srcOrd="0" destOrd="0" presId="urn:microsoft.com/office/officeart/2005/8/layout/radial6"/>
    <dgm:cxn modelId="{1F100789-7B5F-4AD6-9941-7CCDA696D8A2}" type="presOf" srcId="{3F684AB7-6E75-411C-BC28-6A213379B234}" destId="{1C385AE5-849C-4E1A-9F59-4DF998F0A7B7}" srcOrd="0" destOrd="0" presId="urn:microsoft.com/office/officeart/2005/8/layout/radial6"/>
    <dgm:cxn modelId="{734387D9-4921-47F7-9F18-5771D7BAD439}" type="presOf" srcId="{11216F19-9A55-47AB-A0E9-37DD5D663B7D}" destId="{5568CB80-425E-44AD-B073-7914669EACBD}" srcOrd="0" destOrd="0" presId="urn:microsoft.com/office/officeart/2005/8/layout/radial6"/>
    <dgm:cxn modelId="{B0DFDB25-9577-47F4-AF07-F200C80CCFB8}" type="presOf" srcId="{BF829547-1D54-41E2-B354-C0598AAB6993}" destId="{96DFA713-5B89-4198-A3D8-02A3F74BE473}" srcOrd="0" destOrd="0" presId="urn:microsoft.com/office/officeart/2005/8/layout/radial6"/>
    <dgm:cxn modelId="{71B7FBEB-BF3E-4DB5-8DBB-5EAD297F9EA0}" type="presOf" srcId="{3F48949D-DFDC-402E-8798-6ECF922EABEF}" destId="{50CD8393-4887-48B1-B2D5-2079DFDC7B25}" srcOrd="0" destOrd="0" presId="urn:microsoft.com/office/officeart/2005/8/layout/radial6"/>
    <dgm:cxn modelId="{1F7CEE86-DCB3-492B-8040-C856F312E2B5}" srcId="{EB0E09C8-EE20-45D6-A458-4C3DEB5FB901}" destId="{0B3A7D2F-FC28-46EB-A381-00F75F2AD848}" srcOrd="3" destOrd="0" parTransId="{502AC523-17AA-4475-9C2B-EB1728EA7AF2}" sibTransId="{11216F19-9A55-47AB-A0E9-37DD5D663B7D}"/>
    <dgm:cxn modelId="{9D672F47-7A3F-4987-B96E-E2F4524BCA38}" srcId="{EB0E09C8-EE20-45D6-A458-4C3DEB5FB901}" destId="{62DCDC4E-E12B-4E53-A7EB-356F0BA8C00E}" srcOrd="0" destOrd="0" parTransId="{0AC68805-D813-4CFA-A949-DC4A2CD11450}" sibTransId="{94ECEA4D-19AC-45DE-8A3E-F51E1FDD7DCC}"/>
    <dgm:cxn modelId="{945FC77A-8863-47DE-BF8E-0A4E47205E11}" type="presOf" srcId="{62DCDC4E-E12B-4E53-A7EB-356F0BA8C00E}" destId="{59643F81-F3DF-4813-9DCB-40451CC02C8F}" srcOrd="0" destOrd="0" presId="urn:microsoft.com/office/officeart/2005/8/layout/radial6"/>
    <dgm:cxn modelId="{D446CD92-0020-40F3-B129-2899C6822A0F}" type="presOf" srcId="{EB0E09C8-EE20-45D6-A458-4C3DEB5FB901}" destId="{0231D1FE-D9EF-439D-8E07-327E80F1DECE}" srcOrd="0" destOrd="0" presId="urn:microsoft.com/office/officeart/2005/8/layout/radial6"/>
    <dgm:cxn modelId="{000033B9-0E63-465C-BE83-8F7D9B1DB432}" srcId="{EB0E09C8-EE20-45D6-A458-4C3DEB5FB901}" destId="{7E5BA39C-EC52-455D-9BB5-EE0B80095B86}" srcOrd="1" destOrd="0" parTransId="{6AA89522-28B8-45FA-BDE8-B8FD92DA18EA}" sibTransId="{3F684AB7-6E75-411C-BC28-6A213379B234}"/>
    <dgm:cxn modelId="{E2AF5FBF-4BB4-4631-B6D4-3FA208EC68C5}" type="presParOf" srcId="{96DFA713-5B89-4198-A3D8-02A3F74BE473}" destId="{0231D1FE-D9EF-439D-8E07-327E80F1DECE}" srcOrd="0" destOrd="0" presId="urn:microsoft.com/office/officeart/2005/8/layout/radial6"/>
    <dgm:cxn modelId="{923BB497-DFBB-42E4-B705-F21C060EB388}" type="presParOf" srcId="{96DFA713-5B89-4198-A3D8-02A3F74BE473}" destId="{59643F81-F3DF-4813-9DCB-40451CC02C8F}" srcOrd="1" destOrd="0" presId="urn:microsoft.com/office/officeart/2005/8/layout/radial6"/>
    <dgm:cxn modelId="{B7EF2FC5-BA6F-4E67-A027-1C69BD83354F}" type="presParOf" srcId="{96DFA713-5B89-4198-A3D8-02A3F74BE473}" destId="{FEF25941-C5F8-41BE-8C63-CCCCE6DFB6B8}" srcOrd="2" destOrd="0" presId="urn:microsoft.com/office/officeart/2005/8/layout/radial6"/>
    <dgm:cxn modelId="{519A334E-90E8-4F90-9AFA-300584E17B78}" type="presParOf" srcId="{96DFA713-5B89-4198-A3D8-02A3F74BE473}" destId="{8D3FD769-36FC-41BE-9BD9-3E0B4CBE24C9}" srcOrd="3" destOrd="0" presId="urn:microsoft.com/office/officeart/2005/8/layout/radial6"/>
    <dgm:cxn modelId="{EAA760E1-DABB-4196-BF3B-EA4B1AF4D040}" type="presParOf" srcId="{96DFA713-5B89-4198-A3D8-02A3F74BE473}" destId="{460D1D98-033C-4715-8B00-D6459D0DE0DD}" srcOrd="4" destOrd="0" presId="urn:microsoft.com/office/officeart/2005/8/layout/radial6"/>
    <dgm:cxn modelId="{402711BF-D70C-4CB0-B22B-DC7941F9C5EB}" type="presParOf" srcId="{96DFA713-5B89-4198-A3D8-02A3F74BE473}" destId="{ABB310AF-B25B-4E0F-9A61-9086B4836940}" srcOrd="5" destOrd="0" presId="urn:microsoft.com/office/officeart/2005/8/layout/radial6"/>
    <dgm:cxn modelId="{594FD76B-5875-4255-811D-78C26A386653}" type="presParOf" srcId="{96DFA713-5B89-4198-A3D8-02A3F74BE473}" destId="{1C385AE5-849C-4E1A-9F59-4DF998F0A7B7}" srcOrd="6" destOrd="0" presId="urn:microsoft.com/office/officeart/2005/8/layout/radial6"/>
    <dgm:cxn modelId="{345EEA8F-5AD7-477B-9AC2-E7FF6EB1886E}" type="presParOf" srcId="{96DFA713-5B89-4198-A3D8-02A3F74BE473}" destId="{DBDD2441-23FC-43F2-AD22-8D8B73DD279E}" srcOrd="7" destOrd="0" presId="urn:microsoft.com/office/officeart/2005/8/layout/radial6"/>
    <dgm:cxn modelId="{6B4D9FFA-DAE0-41AD-9F76-1E147E8435DF}" type="presParOf" srcId="{96DFA713-5B89-4198-A3D8-02A3F74BE473}" destId="{986BA82D-78C2-42C8-9833-30719F2A14EC}" srcOrd="8" destOrd="0" presId="urn:microsoft.com/office/officeart/2005/8/layout/radial6"/>
    <dgm:cxn modelId="{6681F27D-B622-46D3-B25D-89E1EAD9508C}" type="presParOf" srcId="{96DFA713-5B89-4198-A3D8-02A3F74BE473}" destId="{50CD8393-4887-48B1-B2D5-2079DFDC7B25}" srcOrd="9" destOrd="0" presId="urn:microsoft.com/office/officeart/2005/8/layout/radial6"/>
    <dgm:cxn modelId="{7084C1D6-56B0-451E-8284-F9B672190BB3}" type="presParOf" srcId="{96DFA713-5B89-4198-A3D8-02A3F74BE473}" destId="{FE868191-AC68-496D-9F71-43EC2DDF87EB}" srcOrd="10" destOrd="0" presId="urn:microsoft.com/office/officeart/2005/8/layout/radial6"/>
    <dgm:cxn modelId="{E19D3F0D-DD17-444D-90D8-E24F137A40E4}" type="presParOf" srcId="{96DFA713-5B89-4198-A3D8-02A3F74BE473}" destId="{4B54AE15-6573-4CD0-A48D-436C03AED699}" srcOrd="11" destOrd="0" presId="urn:microsoft.com/office/officeart/2005/8/layout/radial6"/>
    <dgm:cxn modelId="{48079705-0ABD-4467-B736-16E52FF8AD33}" type="presParOf" srcId="{96DFA713-5B89-4198-A3D8-02A3F74BE473}" destId="{5568CB80-425E-44AD-B073-7914669EACB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829547-1D54-41E2-B354-C0598AAB6993}" type="doc">
      <dgm:prSet loTypeId="urn:microsoft.com/office/officeart/2005/8/layout/radial6" loCatId="cycle" qsTypeId="urn:microsoft.com/office/officeart/2005/8/quickstyle/simple5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EB0E09C8-EE20-45D6-A458-4C3DEB5FB901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dirty="0" smtClean="0"/>
            <a:t>Мероприятия</a:t>
          </a:r>
          <a:endParaRPr lang="ru-RU" sz="1400" b="1" dirty="0"/>
        </a:p>
      </dgm:t>
    </dgm:pt>
    <dgm:pt modelId="{E5188864-9BB2-4F82-A87B-818C65CDEA1B}" type="parTrans" cxnId="{5375DAA5-4C99-4B98-9CA3-37C54398586D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48968CA-41B6-4DCB-B14A-4C9B4845ABD8}" type="sibTrans" cxnId="{5375DAA5-4C99-4B98-9CA3-37C54398586D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62DCDC4E-E12B-4E53-A7EB-356F0BA8C00E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dirty="0" smtClean="0"/>
            <a:t>Приемная компания 2017 и 2018 </a:t>
          </a:r>
          <a:r>
            <a:rPr lang="ru-RU" sz="1400" b="1" dirty="0" err="1" smtClean="0"/>
            <a:t>г.г</a:t>
          </a:r>
          <a:r>
            <a:rPr lang="ru-RU" sz="1400" b="1" dirty="0" smtClean="0"/>
            <a:t>.</a:t>
          </a:r>
          <a:endParaRPr lang="ru-RU" sz="1400" b="1" dirty="0"/>
        </a:p>
      </dgm:t>
    </dgm:pt>
    <dgm:pt modelId="{0AC68805-D813-4CFA-A949-DC4A2CD11450}" type="parTrans" cxnId="{9D672F47-7A3F-4987-B96E-E2F4524BCA3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4ECEA4D-19AC-45DE-8A3E-F51E1FDD7DCC}" type="sibTrans" cxnId="{9D672F47-7A3F-4987-B96E-E2F4524BCA3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E5BA39C-EC52-455D-9BB5-EE0B80095B86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dirty="0" smtClean="0"/>
            <a:t>Дни открытых дверей АПП</a:t>
          </a:r>
          <a:endParaRPr lang="ru-RU" sz="1400" b="1" dirty="0"/>
        </a:p>
      </dgm:t>
    </dgm:pt>
    <dgm:pt modelId="{6AA89522-28B8-45FA-BDE8-B8FD92DA18EA}" type="parTrans" cxnId="{000033B9-0E63-465C-BE83-8F7D9B1DB432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F684AB7-6E75-411C-BC28-6A213379B234}" type="sibTrans" cxnId="{000033B9-0E63-465C-BE83-8F7D9B1DB432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F76970B2-AE1D-42F7-A316-222CADEFF822}">
      <dgm:prSet phldrT="[Текст]" custT="1"/>
      <dgm:spPr>
        <a:solidFill>
          <a:srgbClr val="7B57A7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dirty="0" smtClean="0"/>
            <a:t>Проекты ОК ЮФО</a:t>
          </a:r>
          <a:endParaRPr lang="ru-RU" sz="1400" b="1" dirty="0"/>
        </a:p>
      </dgm:t>
    </dgm:pt>
    <dgm:pt modelId="{17CF24FC-CB65-4D62-B28A-FF67ACDD5798}" type="parTrans" cxnId="{DE12CB95-37F9-4AA0-8FDB-E232CA7E81D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F48949D-DFDC-402E-8798-6ECF922EABEF}" type="sibTrans" cxnId="{DE12CB95-37F9-4AA0-8FDB-E232CA7E81D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6DFA713-5B89-4198-A3D8-02A3F74BE473}" type="pres">
      <dgm:prSet presAssocID="{BF829547-1D54-41E2-B354-C0598AAB69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31D1FE-D9EF-439D-8E07-327E80F1DECE}" type="pres">
      <dgm:prSet presAssocID="{EB0E09C8-EE20-45D6-A458-4C3DEB5FB901}" presName="centerShape" presStyleLbl="node0" presStyleIdx="0" presStyleCnt="1" custScaleX="110282" custScaleY="101704" custLinFactNeighborX="-513"/>
      <dgm:spPr/>
      <dgm:t>
        <a:bodyPr/>
        <a:lstStyle/>
        <a:p>
          <a:endParaRPr lang="ru-RU"/>
        </a:p>
      </dgm:t>
    </dgm:pt>
    <dgm:pt modelId="{59643F81-F3DF-4813-9DCB-40451CC02C8F}" type="pres">
      <dgm:prSet presAssocID="{62DCDC4E-E12B-4E53-A7EB-356F0BA8C00E}" presName="node" presStyleLbl="node1" presStyleIdx="0" presStyleCnt="3" custScaleX="139550" custScaleY="142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25941-C5F8-41BE-8C63-CCCCE6DFB6B8}" type="pres">
      <dgm:prSet presAssocID="{62DCDC4E-E12B-4E53-A7EB-356F0BA8C00E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D3FD769-36FC-41BE-9BD9-3E0B4CBE24C9}" type="pres">
      <dgm:prSet presAssocID="{94ECEA4D-19AC-45DE-8A3E-F51E1FDD7DC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60D1D98-033C-4715-8B00-D6459D0DE0DD}" type="pres">
      <dgm:prSet presAssocID="{7E5BA39C-EC52-455D-9BB5-EE0B80095B86}" presName="node" presStyleLbl="node1" presStyleIdx="1" presStyleCnt="3" custScaleX="145497" custScaleY="145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310AF-B25B-4E0F-9A61-9086B4836940}" type="pres">
      <dgm:prSet presAssocID="{7E5BA39C-EC52-455D-9BB5-EE0B80095B86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C385AE5-849C-4E1A-9F59-4DF998F0A7B7}" type="pres">
      <dgm:prSet presAssocID="{3F684AB7-6E75-411C-BC28-6A213379B23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BDD2441-23FC-43F2-AD22-8D8B73DD279E}" type="pres">
      <dgm:prSet presAssocID="{F76970B2-AE1D-42F7-A316-222CADEFF822}" presName="node" presStyleLbl="node1" presStyleIdx="2" presStyleCnt="3" custScaleX="146949" custScaleY="144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BA82D-78C2-42C8-9833-30719F2A14EC}" type="pres">
      <dgm:prSet presAssocID="{F76970B2-AE1D-42F7-A316-222CADEFF822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0CD8393-4887-48B1-B2D5-2079DFDC7B25}" type="pres">
      <dgm:prSet presAssocID="{3F48949D-DFDC-402E-8798-6ECF922EABEF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375DAA5-4C99-4B98-9CA3-37C54398586D}" srcId="{BF829547-1D54-41E2-B354-C0598AAB6993}" destId="{EB0E09C8-EE20-45D6-A458-4C3DEB5FB901}" srcOrd="0" destOrd="0" parTransId="{E5188864-9BB2-4F82-A87B-818C65CDEA1B}" sibTransId="{348968CA-41B6-4DCB-B14A-4C9B4845ABD8}"/>
    <dgm:cxn modelId="{35F11F5D-B353-4F34-BC82-8260229455FB}" type="presOf" srcId="{94ECEA4D-19AC-45DE-8A3E-F51E1FDD7DCC}" destId="{8D3FD769-36FC-41BE-9BD9-3E0B4CBE24C9}" srcOrd="0" destOrd="0" presId="urn:microsoft.com/office/officeart/2005/8/layout/radial6"/>
    <dgm:cxn modelId="{7B323482-8CF2-4D7A-A3F2-B014E78A1D04}" type="presOf" srcId="{F76970B2-AE1D-42F7-A316-222CADEFF822}" destId="{DBDD2441-23FC-43F2-AD22-8D8B73DD279E}" srcOrd="0" destOrd="0" presId="urn:microsoft.com/office/officeart/2005/8/layout/radial6"/>
    <dgm:cxn modelId="{DE12CB95-37F9-4AA0-8FDB-E232CA7E81D1}" srcId="{EB0E09C8-EE20-45D6-A458-4C3DEB5FB901}" destId="{F76970B2-AE1D-42F7-A316-222CADEFF822}" srcOrd="2" destOrd="0" parTransId="{17CF24FC-CB65-4D62-B28A-FF67ACDD5798}" sibTransId="{3F48949D-DFDC-402E-8798-6ECF922EABEF}"/>
    <dgm:cxn modelId="{F47A5313-FC86-4743-B821-77EB06169396}" type="presOf" srcId="{7E5BA39C-EC52-455D-9BB5-EE0B80095B86}" destId="{460D1D98-033C-4715-8B00-D6459D0DE0DD}" srcOrd="0" destOrd="0" presId="urn:microsoft.com/office/officeart/2005/8/layout/radial6"/>
    <dgm:cxn modelId="{1F100789-7B5F-4AD6-9941-7CCDA696D8A2}" type="presOf" srcId="{3F684AB7-6E75-411C-BC28-6A213379B234}" destId="{1C385AE5-849C-4E1A-9F59-4DF998F0A7B7}" srcOrd="0" destOrd="0" presId="urn:microsoft.com/office/officeart/2005/8/layout/radial6"/>
    <dgm:cxn modelId="{B0DFDB25-9577-47F4-AF07-F200C80CCFB8}" type="presOf" srcId="{BF829547-1D54-41E2-B354-C0598AAB6993}" destId="{96DFA713-5B89-4198-A3D8-02A3F74BE473}" srcOrd="0" destOrd="0" presId="urn:microsoft.com/office/officeart/2005/8/layout/radial6"/>
    <dgm:cxn modelId="{71B7FBEB-BF3E-4DB5-8DBB-5EAD297F9EA0}" type="presOf" srcId="{3F48949D-DFDC-402E-8798-6ECF922EABEF}" destId="{50CD8393-4887-48B1-B2D5-2079DFDC7B25}" srcOrd="0" destOrd="0" presId="urn:microsoft.com/office/officeart/2005/8/layout/radial6"/>
    <dgm:cxn modelId="{9D672F47-7A3F-4987-B96E-E2F4524BCA38}" srcId="{EB0E09C8-EE20-45D6-A458-4C3DEB5FB901}" destId="{62DCDC4E-E12B-4E53-A7EB-356F0BA8C00E}" srcOrd="0" destOrd="0" parTransId="{0AC68805-D813-4CFA-A949-DC4A2CD11450}" sibTransId="{94ECEA4D-19AC-45DE-8A3E-F51E1FDD7DCC}"/>
    <dgm:cxn modelId="{945FC77A-8863-47DE-BF8E-0A4E47205E11}" type="presOf" srcId="{62DCDC4E-E12B-4E53-A7EB-356F0BA8C00E}" destId="{59643F81-F3DF-4813-9DCB-40451CC02C8F}" srcOrd="0" destOrd="0" presId="urn:microsoft.com/office/officeart/2005/8/layout/radial6"/>
    <dgm:cxn modelId="{D446CD92-0020-40F3-B129-2899C6822A0F}" type="presOf" srcId="{EB0E09C8-EE20-45D6-A458-4C3DEB5FB901}" destId="{0231D1FE-D9EF-439D-8E07-327E80F1DECE}" srcOrd="0" destOrd="0" presId="urn:microsoft.com/office/officeart/2005/8/layout/radial6"/>
    <dgm:cxn modelId="{000033B9-0E63-465C-BE83-8F7D9B1DB432}" srcId="{EB0E09C8-EE20-45D6-A458-4C3DEB5FB901}" destId="{7E5BA39C-EC52-455D-9BB5-EE0B80095B86}" srcOrd="1" destOrd="0" parTransId="{6AA89522-28B8-45FA-BDE8-B8FD92DA18EA}" sibTransId="{3F684AB7-6E75-411C-BC28-6A213379B234}"/>
    <dgm:cxn modelId="{E2AF5FBF-4BB4-4631-B6D4-3FA208EC68C5}" type="presParOf" srcId="{96DFA713-5B89-4198-A3D8-02A3F74BE473}" destId="{0231D1FE-D9EF-439D-8E07-327E80F1DECE}" srcOrd="0" destOrd="0" presId="urn:microsoft.com/office/officeart/2005/8/layout/radial6"/>
    <dgm:cxn modelId="{923BB497-DFBB-42E4-B705-F21C060EB388}" type="presParOf" srcId="{96DFA713-5B89-4198-A3D8-02A3F74BE473}" destId="{59643F81-F3DF-4813-9DCB-40451CC02C8F}" srcOrd="1" destOrd="0" presId="urn:microsoft.com/office/officeart/2005/8/layout/radial6"/>
    <dgm:cxn modelId="{B7EF2FC5-BA6F-4E67-A027-1C69BD83354F}" type="presParOf" srcId="{96DFA713-5B89-4198-A3D8-02A3F74BE473}" destId="{FEF25941-C5F8-41BE-8C63-CCCCE6DFB6B8}" srcOrd="2" destOrd="0" presId="urn:microsoft.com/office/officeart/2005/8/layout/radial6"/>
    <dgm:cxn modelId="{519A334E-90E8-4F90-9AFA-300584E17B78}" type="presParOf" srcId="{96DFA713-5B89-4198-A3D8-02A3F74BE473}" destId="{8D3FD769-36FC-41BE-9BD9-3E0B4CBE24C9}" srcOrd="3" destOrd="0" presId="urn:microsoft.com/office/officeart/2005/8/layout/radial6"/>
    <dgm:cxn modelId="{EAA760E1-DABB-4196-BF3B-EA4B1AF4D040}" type="presParOf" srcId="{96DFA713-5B89-4198-A3D8-02A3F74BE473}" destId="{460D1D98-033C-4715-8B00-D6459D0DE0DD}" srcOrd="4" destOrd="0" presId="urn:microsoft.com/office/officeart/2005/8/layout/radial6"/>
    <dgm:cxn modelId="{402711BF-D70C-4CB0-B22B-DC7941F9C5EB}" type="presParOf" srcId="{96DFA713-5B89-4198-A3D8-02A3F74BE473}" destId="{ABB310AF-B25B-4E0F-9A61-9086B4836940}" srcOrd="5" destOrd="0" presId="urn:microsoft.com/office/officeart/2005/8/layout/radial6"/>
    <dgm:cxn modelId="{594FD76B-5875-4255-811D-78C26A386653}" type="presParOf" srcId="{96DFA713-5B89-4198-A3D8-02A3F74BE473}" destId="{1C385AE5-849C-4E1A-9F59-4DF998F0A7B7}" srcOrd="6" destOrd="0" presId="urn:microsoft.com/office/officeart/2005/8/layout/radial6"/>
    <dgm:cxn modelId="{345EEA8F-5AD7-477B-9AC2-E7FF6EB1886E}" type="presParOf" srcId="{96DFA713-5B89-4198-A3D8-02A3F74BE473}" destId="{DBDD2441-23FC-43F2-AD22-8D8B73DD279E}" srcOrd="7" destOrd="0" presId="urn:microsoft.com/office/officeart/2005/8/layout/radial6"/>
    <dgm:cxn modelId="{6B4D9FFA-DAE0-41AD-9F76-1E147E8435DF}" type="presParOf" srcId="{96DFA713-5B89-4198-A3D8-02A3F74BE473}" destId="{986BA82D-78C2-42C8-9833-30719F2A14EC}" srcOrd="8" destOrd="0" presId="urn:microsoft.com/office/officeart/2005/8/layout/radial6"/>
    <dgm:cxn modelId="{6681F27D-B622-46D3-B25D-89E1EAD9508C}" type="presParOf" srcId="{96DFA713-5B89-4198-A3D8-02A3F74BE473}" destId="{50CD8393-4887-48B1-B2D5-2079DFDC7B2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EF490B-9813-4BB9-AD0D-6467CE3E047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94B1CC23-B808-4284-BB87-CF4AEC565A08}">
      <dgm:prSet phldrT="[Текст]" custT="1"/>
      <dgm:spPr>
        <a:solidFill>
          <a:srgbClr val="DE3434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vert="vert270" anchor="ctr"/>
        <a:lstStyle/>
        <a:p>
          <a:pPr algn="ctr"/>
          <a:r>
            <a:rPr lang="ru-RU" sz="3600" b="1" dirty="0" smtClean="0">
              <a:solidFill>
                <a:schemeClr val="tx1"/>
              </a:solidFill>
            </a:rPr>
            <a:t>Мероприятия</a:t>
          </a:r>
          <a:endParaRPr lang="ru-RU" sz="3600" b="1" dirty="0">
            <a:solidFill>
              <a:schemeClr val="tx1"/>
            </a:solidFill>
          </a:endParaRPr>
        </a:p>
      </dgm:t>
    </dgm:pt>
    <dgm:pt modelId="{BF165050-35BA-46A8-BA42-61544088F13F}" type="parTrans" cxnId="{FBCCB050-79B5-4A57-B33B-0D9DE99EA27D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134A8C84-C3D7-4628-B7BE-A485CF42E038}" type="sibTrans" cxnId="{FBCCB050-79B5-4A57-B33B-0D9DE99EA27D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8F466DD9-3E25-427E-A202-E9EB79FE8E67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Участие в разработке ОС ЮФУ</a:t>
          </a:r>
          <a:endParaRPr lang="ru-RU" sz="1200" b="1" dirty="0">
            <a:solidFill>
              <a:schemeClr val="tx1"/>
            </a:solidFill>
          </a:endParaRPr>
        </a:p>
      </dgm:t>
    </dgm:pt>
    <dgm:pt modelId="{5822F69F-9461-4CA7-A1D1-137549BAF271}" type="parTrans" cxnId="{49969D68-5F22-4048-BD83-704B854C653F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E3D64C3C-E360-41A8-887E-6E9036E61EC1}" type="sibTrans" cxnId="{49969D68-5F22-4048-BD83-704B854C653F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85718EA4-808A-4D45-A947-49492BA36473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Участие в подготовке и проведении </a:t>
          </a:r>
          <a:r>
            <a:rPr lang="ru-RU" sz="1200" b="1" dirty="0" err="1" smtClean="0">
              <a:solidFill>
                <a:schemeClr val="tx1"/>
              </a:solidFill>
            </a:rPr>
            <a:t>аккредитационных</a:t>
          </a:r>
          <a:r>
            <a:rPr lang="ru-RU" sz="1200" b="1" dirty="0" smtClean="0">
              <a:solidFill>
                <a:schemeClr val="tx1"/>
              </a:solidFill>
            </a:rPr>
            <a:t> мероприятий февраль-сентябрь 2018</a:t>
          </a:r>
          <a:endParaRPr lang="ru-RU" sz="1200" b="1" dirty="0">
            <a:solidFill>
              <a:schemeClr val="tx1"/>
            </a:solidFill>
          </a:endParaRPr>
        </a:p>
      </dgm:t>
    </dgm:pt>
    <dgm:pt modelId="{0767E310-6DA3-427F-841E-0AD0A49190DF}" type="parTrans" cxnId="{F4965253-D50E-49CC-AAB9-AD32BD2A7628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6AA65DB9-EF6F-46E3-A897-3F4B33DBF48A}" type="sibTrans" cxnId="{F4965253-D50E-49CC-AAB9-AD32BD2A7628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2FFEDBD3-959B-4618-A003-B1A96764F55F}">
      <dgm:prSet phldrT="[Текст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Участие в конкурсе руководителей ОП </a:t>
          </a:r>
          <a:r>
            <a:rPr lang="ru-RU" sz="1200" b="1" dirty="0" err="1" smtClean="0">
              <a:solidFill>
                <a:schemeClr val="tx1"/>
              </a:solidFill>
            </a:rPr>
            <a:t>бакалавриата</a:t>
          </a:r>
          <a:r>
            <a:rPr lang="ru-RU" sz="1200" b="1" dirty="0" smtClean="0">
              <a:solidFill>
                <a:schemeClr val="tx1"/>
              </a:solidFill>
            </a:rPr>
            <a:t>, магистратуры</a:t>
          </a:r>
          <a:endParaRPr lang="ru-RU" sz="1200" b="1" dirty="0">
            <a:solidFill>
              <a:schemeClr val="tx1"/>
            </a:solidFill>
          </a:endParaRPr>
        </a:p>
      </dgm:t>
    </dgm:pt>
    <dgm:pt modelId="{000E29D2-F51C-4CF1-89D7-C20AA8089F1F}" type="parTrans" cxnId="{ECFFCB08-9C56-47A1-97DE-1176DED38F42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C1100D2-59F5-4195-BCD8-ED27779C756C}" type="sibTrans" cxnId="{ECFFCB08-9C56-47A1-97DE-1176DED38F42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E9FDFD28-E20B-4483-A082-A13CFF4B235A}">
      <dgm:prSet phldrT="[Текст]" custT="1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Участие в учебном процессе — внешнее совместительство, почасовая работа по ДГПХ</a:t>
          </a:r>
          <a:endParaRPr lang="ru-RU" sz="1200" b="1" dirty="0">
            <a:solidFill>
              <a:schemeClr val="tx1"/>
            </a:solidFill>
          </a:endParaRPr>
        </a:p>
      </dgm:t>
    </dgm:pt>
    <dgm:pt modelId="{39496C1E-EC37-480B-A3A3-CF0FCDE5F6A2}" type="parTrans" cxnId="{495111CB-4946-4632-BC4C-FC7846D98237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6B6B73E9-874C-4C2E-9838-6FC0FFD1C343}" type="sibTrans" cxnId="{495111CB-4946-4632-BC4C-FC7846D98237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1C2A4CD7-69DB-4A88-8D1B-7A749CA2ADC9}">
      <dgm:prSet phldrT="[Текст]" custT="1"/>
      <dgm:spPr>
        <a:solidFill>
          <a:srgbClr val="7B57A7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Участие в аттестационных комиссиях в процессе ГИА (ежегодно)</a:t>
          </a:r>
          <a:endParaRPr lang="ru-RU" sz="1200" b="1" dirty="0">
            <a:solidFill>
              <a:schemeClr val="tx1"/>
            </a:solidFill>
          </a:endParaRPr>
        </a:p>
      </dgm:t>
    </dgm:pt>
    <dgm:pt modelId="{DFDDA0C3-DEDB-466B-BA41-F5F9BC0B7C5F}" type="parTrans" cxnId="{7A1273F1-28F0-4D9C-BDE3-5DCB5628A569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4A46B928-9CB1-4FC1-916F-ED502292DC87}" type="sibTrans" cxnId="{7A1273F1-28F0-4D9C-BDE3-5DCB5628A569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FB75AA75-A63A-45DF-8F20-9D288701B70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Участие в НАМ в качестве визит-лекторов </a:t>
          </a:r>
          <a:endParaRPr lang="ru-RU" sz="1200" b="1" dirty="0">
            <a:solidFill>
              <a:schemeClr val="tx1"/>
            </a:solidFill>
          </a:endParaRPr>
        </a:p>
      </dgm:t>
    </dgm:pt>
    <dgm:pt modelId="{E545CC35-80B2-45C4-B13C-8E346CE9FCD4}" type="parTrans" cxnId="{863B32C9-3053-4AFA-95F7-8660A46E1A7A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37334BD3-2B90-4A76-9714-6CA5D470B7C8}" type="sibTrans" cxnId="{863B32C9-3053-4AFA-95F7-8660A46E1A7A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7272A004-5BF4-43E2-A74C-3BCEE8744B1A}">
      <dgm:prSet phldrT="[Текст]" custT="1"/>
      <dgm:spPr>
        <a:solidFill>
          <a:schemeClr val="accent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Фестиваль науки - 2017</a:t>
          </a:r>
          <a:endParaRPr lang="ru-RU" sz="1200" b="1" dirty="0">
            <a:solidFill>
              <a:schemeClr val="tx1"/>
            </a:solidFill>
          </a:endParaRPr>
        </a:p>
      </dgm:t>
    </dgm:pt>
    <dgm:pt modelId="{E5767ECD-2EC3-46AE-9370-CD3633A0A0E9}" type="parTrans" cxnId="{E3482B73-B78D-468B-B713-677F60D187A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C4DA46BB-7D4A-472B-8BDD-6109A880CB15}" type="sibTrans" cxnId="{E3482B73-B78D-468B-B713-677F60D187A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44DC8189-6A54-4313-BDA6-4B766F452EC7}">
      <dgm:prSet phldrT="[Текст]" custT="1"/>
      <dgm:spPr>
        <a:solidFill>
          <a:srgbClr val="B5DDE7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Фестиваль науки - 2018</a:t>
          </a:r>
        </a:p>
      </dgm:t>
    </dgm:pt>
    <dgm:pt modelId="{F1959376-FA7A-4771-A3D8-DAF8AB7A6CE1}" type="parTrans" cxnId="{03998BF9-5BCD-4129-8347-89063BEC905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78B47F86-65B1-4E52-B15B-1EE9B855AF3A}" type="sibTrans" cxnId="{03998BF9-5BCD-4129-8347-89063BEC905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41AFDCDD-E56C-46DE-9BD5-A0F698F71CB2}">
      <dgm:prSet phldrT="[Текст]"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Программы ДПО в ОЦ «Сириус» с образовательными организациями -партнерами АПП ЮФУ.</a:t>
          </a:r>
        </a:p>
      </dgm:t>
    </dgm:pt>
    <dgm:pt modelId="{EEFBEA35-80A1-4F3B-9B7F-B4EC2DA15A1C}" type="parTrans" cxnId="{E83067AA-3D9E-4232-AFD5-EA93B9863D62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1DDD74C3-6545-4909-9FAD-40CB00E99F42}" type="sibTrans" cxnId="{E83067AA-3D9E-4232-AFD5-EA93B9863D62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8D15C7D4-CB91-49B1-9A46-9B84C7DD2761}">
      <dgm:prSet phldrT="[Текст]" custT="1"/>
      <dgm:spPr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ctr"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Проект «Общественная кафедра «»</a:t>
          </a:r>
        </a:p>
      </dgm:t>
    </dgm:pt>
    <dgm:pt modelId="{CEE80680-1DCF-4A7E-9256-52E96BD5FB7E}" type="parTrans" cxnId="{22437452-2774-4173-8DD1-A0C580B735DC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3C36138E-2765-4424-A17D-AA3E59542129}" type="sibTrans" cxnId="{22437452-2774-4173-8DD1-A0C580B735DC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83BCD559-9F85-4D64-BF08-47A2F69481AB}" type="pres">
      <dgm:prSet presAssocID="{1CEF490B-9813-4BB9-AD0D-6467CE3E047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488B18F-43F4-4C15-906B-DF075C3446D8}" type="pres">
      <dgm:prSet presAssocID="{94B1CC23-B808-4284-BB87-CF4AEC565A08}" presName="thickLine" presStyleLbl="alignNode1" presStyleIdx="0" presStyleCn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B413BBF-698C-4423-96FF-C19C3E885481}" type="pres">
      <dgm:prSet presAssocID="{94B1CC23-B808-4284-BB87-CF4AEC565A08}" presName="horz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834FCD0-0395-43A4-BEE3-76CD83960ED7}" type="pres">
      <dgm:prSet presAssocID="{94B1CC23-B808-4284-BB87-CF4AEC565A08}" presName="tx1" presStyleLbl="revTx" presStyleIdx="0" presStyleCnt="11"/>
      <dgm:spPr/>
      <dgm:t>
        <a:bodyPr/>
        <a:lstStyle/>
        <a:p>
          <a:endParaRPr lang="ru-RU"/>
        </a:p>
      </dgm:t>
    </dgm:pt>
    <dgm:pt modelId="{E16838E3-3809-4FB7-9141-EFE5DEB3087A}" type="pres">
      <dgm:prSet presAssocID="{94B1CC23-B808-4284-BB87-CF4AEC565A08}" presName="ver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5258530-C740-4F4D-A26C-3A4BB877E57E}" type="pres">
      <dgm:prSet presAssocID="{8F466DD9-3E25-427E-A202-E9EB79FE8E67}" presName="vertSpace2a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7ABA78B-381E-4204-952D-D0A20D4B3F5A}" type="pres">
      <dgm:prSet presAssocID="{8F466DD9-3E25-427E-A202-E9EB79FE8E67}" presName="horz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8E35ACA-8A8A-48C0-8252-400291CAF126}" type="pres">
      <dgm:prSet presAssocID="{8F466DD9-3E25-427E-A202-E9EB79FE8E67}" presName="horz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58CE360-94C3-4DF3-926A-1B86147BC2EB}" type="pres">
      <dgm:prSet presAssocID="{8F466DD9-3E25-427E-A202-E9EB79FE8E67}" presName="tx2" presStyleLbl="revTx" presStyleIdx="1" presStyleCnt="11" custScaleY="100477"/>
      <dgm:spPr/>
      <dgm:t>
        <a:bodyPr/>
        <a:lstStyle/>
        <a:p>
          <a:endParaRPr lang="ru-RU"/>
        </a:p>
      </dgm:t>
    </dgm:pt>
    <dgm:pt modelId="{DA894143-FEA4-4BFD-9EEF-11DF99F7A8A9}" type="pres">
      <dgm:prSet presAssocID="{8F466DD9-3E25-427E-A202-E9EB79FE8E67}" presName="ver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692A116-91E9-4BDC-B285-8A4D15970C93}" type="pres">
      <dgm:prSet presAssocID="{8F466DD9-3E25-427E-A202-E9EB79FE8E67}" presName="thinLine2b" presStyleLbl="callout" presStyleIdx="0" presStyleCnt="1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8139ECD-9E64-49F9-845A-2CF5E804CD31}" type="pres">
      <dgm:prSet presAssocID="{8F466DD9-3E25-427E-A202-E9EB79FE8E67}" presName="vertSpace2b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10BC440-9885-4990-BAF5-24F1A56D7567}" type="pres">
      <dgm:prSet presAssocID="{85718EA4-808A-4D45-A947-49492BA36473}" presName="horz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A8ECB06-F646-4B28-BCF6-D60B222C2507}" type="pres">
      <dgm:prSet presAssocID="{85718EA4-808A-4D45-A947-49492BA36473}" presName="horz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ECA247A-915E-41D8-B05F-D8F92E8695C9}" type="pres">
      <dgm:prSet presAssocID="{85718EA4-808A-4D45-A947-49492BA36473}" presName="tx2" presStyleLbl="revTx" presStyleIdx="2" presStyleCnt="11"/>
      <dgm:spPr/>
      <dgm:t>
        <a:bodyPr/>
        <a:lstStyle/>
        <a:p>
          <a:endParaRPr lang="ru-RU"/>
        </a:p>
      </dgm:t>
    </dgm:pt>
    <dgm:pt modelId="{9E988207-F1E4-4E80-827A-59CC4A2438DF}" type="pres">
      <dgm:prSet presAssocID="{85718EA4-808A-4D45-A947-49492BA36473}" presName="ver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3F403DF-1427-4B94-9CE3-B3BB716F2391}" type="pres">
      <dgm:prSet presAssocID="{85718EA4-808A-4D45-A947-49492BA36473}" presName="thinLine2b" presStyleLbl="callout" presStyleIdx="1" presStyleCnt="1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EBEF8B5-E458-4F56-95C6-4D4E6A6EC741}" type="pres">
      <dgm:prSet presAssocID="{85718EA4-808A-4D45-A947-49492BA36473}" presName="vertSpace2b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E404A8D-7BC7-47AF-BDAB-CED6D23C8888}" type="pres">
      <dgm:prSet presAssocID="{2FFEDBD3-959B-4618-A003-B1A96764F55F}" presName="horz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1B7AF6F-18C4-440F-970A-4B57D1AAC80B}" type="pres">
      <dgm:prSet presAssocID="{2FFEDBD3-959B-4618-A003-B1A96764F55F}" presName="horz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8142D11-649D-4721-8964-6E1EBF57E6B0}" type="pres">
      <dgm:prSet presAssocID="{2FFEDBD3-959B-4618-A003-B1A96764F55F}" presName="tx2" presStyleLbl="revTx" presStyleIdx="3" presStyleCnt="11"/>
      <dgm:spPr/>
      <dgm:t>
        <a:bodyPr/>
        <a:lstStyle/>
        <a:p>
          <a:endParaRPr lang="ru-RU"/>
        </a:p>
      </dgm:t>
    </dgm:pt>
    <dgm:pt modelId="{7E6BF8D4-43A4-40ED-A147-BFB2FBB04A08}" type="pres">
      <dgm:prSet presAssocID="{2FFEDBD3-959B-4618-A003-B1A96764F55F}" presName="ver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8E53B6C-E1BA-494C-9D13-B6A35A141792}" type="pres">
      <dgm:prSet presAssocID="{2FFEDBD3-959B-4618-A003-B1A96764F55F}" presName="thinLine2b" presStyleLbl="callout" presStyleIdx="2" presStyleCnt="1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4E855B1-0F41-4F27-8BC5-9A4CF7E52F83}" type="pres">
      <dgm:prSet presAssocID="{2FFEDBD3-959B-4618-A003-B1A96764F55F}" presName="vertSpace2b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8BD9634-EBDF-41AD-9A32-ABCE3D0B2E53}" type="pres">
      <dgm:prSet presAssocID="{E9FDFD28-E20B-4483-A082-A13CFF4B235A}" presName="horz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18C92A1-F9BE-465D-977D-8CD0A9337303}" type="pres">
      <dgm:prSet presAssocID="{E9FDFD28-E20B-4483-A082-A13CFF4B235A}" presName="horz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7566017-BCF3-4F7D-8543-935A40C21DFA}" type="pres">
      <dgm:prSet presAssocID="{E9FDFD28-E20B-4483-A082-A13CFF4B235A}" presName="tx2" presStyleLbl="revTx" presStyleIdx="4" presStyleCnt="11"/>
      <dgm:spPr/>
      <dgm:t>
        <a:bodyPr/>
        <a:lstStyle/>
        <a:p>
          <a:endParaRPr lang="ru-RU"/>
        </a:p>
      </dgm:t>
    </dgm:pt>
    <dgm:pt modelId="{302B2ED5-7544-4D9E-95E0-BE7417ED2011}" type="pres">
      <dgm:prSet presAssocID="{E9FDFD28-E20B-4483-A082-A13CFF4B235A}" presName="ver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CBA0B20-A0FE-4ED7-B331-7166C6C5D915}" type="pres">
      <dgm:prSet presAssocID="{E9FDFD28-E20B-4483-A082-A13CFF4B235A}" presName="thinLine2b" presStyleLbl="callout" presStyleIdx="3" presStyleCnt="1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6549B0F-16A6-42A0-9DC9-73986B247988}" type="pres">
      <dgm:prSet presAssocID="{E9FDFD28-E20B-4483-A082-A13CFF4B235A}" presName="vertSpace2b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B03D27A-29E3-4CD5-8C8E-95DCF2FE7EAA}" type="pres">
      <dgm:prSet presAssocID="{1C2A4CD7-69DB-4A88-8D1B-7A749CA2ADC9}" presName="horz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401D3EE-7DC4-44C8-8E6B-58DA5CBA966D}" type="pres">
      <dgm:prSet presAssocID="{1C2A4CD7-69DB-4A88-8D1B-7A749CA2ADC9}" presName="horz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3211814-47E1-4483-AA76-D616A0CEBBFB}" type="pres">
      <dgm:prSet presAssocID="{1C2A4CD7-69DB-4A88-8D1B-7A749CA2ADC9}" presName="tx2" presStyleLbl="revTx" presStyleIdx="5" presStyleCnt="11"/>
      <dgm:spPr/>
      <dgm:t>
        <a:bodyPr/>
        <a:lstStyle/>
        <a:p>
          <a:endParaRPr lang="ru-RU"/>
        </a:p>
      </dgm:t>
    </dgm:pt>
    <dgm:pt modelId="{5BC1782A-0B5A-4CB9-BC10-157EF9F78D86}" type="pres">
      <dgm:prSet presAssocID="{1C2A4CD7-69DB-4A88-8D1B-7A749CA2ADC9}" presName="ver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04AE1EE-1122-4F8A-9157-1F11BEA54625}" type="pres">
      <dgm:prSet presAssocID="{1C2A4CD7-69DB-4A88-8D1B-7A749CA2ADC9}" presName="thinLine2b" presStyleLbl="callout" presStyleIdx="4" presStyleCnt="1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528698A-20F5-4060-9D31-473A55438607}" type="pres">
      <dgm:prSet presAssocID="{1C2A4CD7-69DB-4A88-8D1B-7A749CA2ADC9}" presName="vertSpace2b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85E880C-1C85-43FC-BFCD-A10549B30112}" type="pres">
      <dgm:prSet presAssocID="{FB75AA75-A63A-45DF-8F20-9D288701B700}" presName="horz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ADA5F89-B947-4D23-8876-8948F31E81B3}" type="pres">
      <dgm:prSet presAssocID="{FB75AA75-A63A-45DF-8F20-9D288701B700}" presName="horz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8FB1682-D772-40B6-B05C-D4879BF68F16}" type="pres">
      <dgm:prSet presAssocID="{FB75AA75-A63A-45DF-8F20-9D288701B700}" presName="tx2" presStyleLbl="revTx" presStyleIdx="6" presStyleCnt="11"/>
      <dgm:spPr/>
      <dgm:t>
        <a:bodyPr/>
        <a:lstStyle/>
        <a:p>
          <a:endParaRPr lang="ru-RU"/>
        </a:p>
      </dgm:t>
    </dgm:pt>
    <dgm:pt modelId="{15F78896-BDC0-4BED-BB3D-1E63B16F9431}" type="pres">
      <dgm:prSet presAssocID="{FB75AA75-A63A-45DF-8F20-9D288701B700}" presName="ver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D668149-6A20-460A-9E29-6E150860A660}" type="pres">
      <dgm:prSet presAssocID="{FB75AA75-A63A-45DF-8F20-9D288701B700}" presName="thinLine2b" presStyleLbl="callout" presStyleIdx="5" presStyleCnt="1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C7C210B-198E-40B3-B888-1F4DE43C5C10}" type="pres">
      <dgm:prSet presAssocID="{FB75AA75-A63A-45DF-8F20-9D288701B700}" presName="vertSpace2b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47E6DF7-16E1-4C49-8542-370F21B81E27}" type="pres">
      <dgm:prSet presAssocID="{7272A004-5BF4-43E2-A74C-3BCEE8744B1A}" presName="horz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C40F5A7-A87E-4170-A4EC-74D96AF98DFB}" type="pres">
      <dgm:prSet presAssocID="{7272A004-5BF4-43E2-A74C-3BCEE8744B1A}" presName="horz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8975C7E-6E26-437D-98D6-68825FEA424C}" type="pres">
      <dgm:prSet presAssocID="{7272A004-5BF4-43E2-A74C-3BCEE8744B1A}" presName="tx2" presStyleLbl="revTx" presStyleIdx="7" presStyleCnt="11"/>
      <dgm:spPr/>
      <dgm:t>
        <a:bodyPr/>
        <a:lstStyle/>
        <a:p>
          <a:endParaRPr lang="ru-RU"/>
        </a:p>
      </dgm:t>
    </dgm:pt>
    <dgm:pt modelId="{F9353E6C-3123-44C8-B807-243B15F0A4C7}" type="pres">
      <dgm:prSet presAssocID="{7272A004-5BF4-43E2-A74C-3BCEE8744B1A}" presName="ver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16B893A-04EA-4205-98CB-C347D809FD1C}" type="pres">
      <dgm:prSet presAssocID="{7272A004-5BF4-43E2-A74C-3BCEE8744B1A}" presName="thinLine2b" presStyleLbl="callout" presStyleIdx="6" presStyleCnt="1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DFB654E-2961-4526-BF71-E7C25B03C4A0}" type="pres">
      <dgm:prSet presAssocID="{7272A004-5BF4-43E2-A74C-3BCEE8744B1A}" presName="vertSpace2b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C1BE4B9-94F3-44D1-849D-D4B1D782CC3D}" type="pres">
      <dgm:prSet presAssocID="{44DC8189-6A54-4313-BDA6-4B766F452EC7}" presName="horz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0A07477-402A-4659-9882-6039A7D43D2F}" type="pres">
      <dgm:prSet presAssocID="{44DC8189-6A54-4313-BDA6-4B766F452EC7}" presName="horz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641834D-D55E-4F9D-8B95-0229CFFBAD48}" type="pres">
      <dgm:prSet presAssocID="{44DC8189-6A54-4313-BDA6-4B766F452EC7}" presName="tx2" presStyleLbl="revTx" presStyleIdx="8" presStyleCnt="11"/>
      <dgm:spPr/>
      <dgm:t>
        <a:bodyPr/>
        <a:lstStyle/>
        <a:p>
          <a:endParaRPr lang="ru-RU"/>
        </a:p>
      </dgm:t>
    </dgm:pt>
    <dgm:pt modelId="{E2313275-4240-4ECE-A617-0E399E2FA402}" type="pres">
      <dgm:prSet presAssocID="{44DC8189-6A54-4313-BDA6-4B766F452EC7}" presName="ver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CA59903-5025-4C72-8B08-631F15161793}" type="pres">
      <dgm:prSet presAssocID="{44DC8189-6A54-4313-BDA6-4B766F452EC7}" presName="thinLine2b" presStyleLbl="callout" presStyleIdx="7" presStyleCnt="1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EBBFF8D-E055-4577-8E29-40B0681DD2F8}" type="pres">
      <dgm:prSet presAssocID="{44DC8189-6A54-4313-BDA6-4B766F452EC7}" presName="vertSpace2b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63F13B8-1DB9-4E70-ABB6-8CD1AD17111C}" type="pres">
      <dgm:prSet presAssocID="{41AFDCDD-E56C-46DE-9BD5-A0F698F71CB2}" presName="horz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9E8D6E9-B779-4313-B366-8FCF47553A45}" type="pres">
      <dgm:prSet presAssocID="{41AFDCDD-E56C-46DE-9BD5-A0F698F71CB2}" presName="horz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A7C75AA-C08F-4667-9C82-5CAFB65F8D94}" type="pres">
      <dgm:prSet presAssocID="{41AFDCDD-E56C-46DE-9BD5-A0F698F71CB2}" presName="tx2" presStyleLbl="revTx" presStyleIdx="9" presStyleCnt="11"/>
      <dgm:spPr/>
      <dgm:t>
        <a:bodyPr/>
        <a:lstStyle/>
        <a:p>
          <a:endParaRPr lang="ru-RU"/>
        </a:p>
      </dgm:t>
    </dgm:pt>
    <dgm:pt modelId="{695D3B4C-442B-4785-AC9E-29A0E21EB7C2}" type="pres">
      <dgm:prSet presAssocID="{41AFDCDD-E56C-46DE-9BD5-A0F698F71CB2}" presName="ver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04311A8-4764-4132-9096-642C830B6032}" type="pres">
      <dgm:prSet presAssocID="{41AFDCDD-E56C-46DE-9BD5-A0F698F71CB2}" presName="thinLine2b" presStyleLbl="callout" presStyleIdx="8" presStyleCnt="1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BEAB383-C806-4B36-B162-E898F738B47C}" type="pres">
      <dgm:prSet presAssocID="{41AFDCDD-E56C-46DE-9BD5-A0F698F71CB2}" presName="vertSpace2b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7308C50-8498-479F-8570-940B28474D29}" type="pres">
      <dgm:prSet presAssocID="{8D15C7D4-CB91-49B1-9A46-9B84C7DD2761}" presName="horz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087253F-3221-4E08-B681-BE9A840D9170}" type="pres">
      <dgm:prSet presAssocID="{8D15C7D4-CB91-49B1-9A46-9B84C7DD2761}" presName="horz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26575F9-B438-4519-A0B4-0837AB9C39EF}" type="pres">
      <dgm:prSet presAssocID="{8D15C7D4-CB91-49B1-9A46-9B84C7DD2761}" presName="tx2" presStyleLbl="revTx" presStyleIdx="10" presStyleCnt="11"/>
      <dgm:spPr/>
      <dgm:t>
        <a:bodyPr/>
        <a:lstStyle/>
        <a:p>
          <a:endParaRPr lang="ru-RU"/>
        </a:p>
      </dgm:t>
    </dgm:pt>
    <dgm:pt modelId="{41C21833-77CD-4E33-AAA5-BDC6B13DDC0A}" type="pres">
      <dgm:prSet presAssocID="{8D15C7D4-CB91-49B1-9A46-9B84C7DD2761}" presName="ver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041DB4D-FF33-47C7-BFC5-560D3AB7DEF5}" type="pres">
      <dgm:prSet presAssocID="{8D15C7D4-CB91-49B1-9A46-9B84C7DD2761}" presName="thinLine2b" presStyleLbl="callout" presStyleIdx="9" presStyleCnt="1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8BC5A3D-1971-4238-AB27-341AB65FD6AC}" type="pres">
      <dgm:prSet presAssocID="{8D15C7D4-CB91-49B1-9A46-9B84C7DD2761}" presName="vertSpace2b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AF5E8A83-388C-4592-B2D6-982F39A1A478}" type="presOf" srcId="{2FFEDBD3-959B-4618-A003-B1A96764F55F}" destId="{48142D11-649D-4721-8964-6E1EBF57E6B0}" srcOrd="0" destOrd="0" presId="urn:microsoft.com/office/officeart/2008/layout/LinedList"/>
    <dgm:cxn modelId="{546D84BA-2EBE-4C2B-A365-E2D22E41EBF0}" type="presOf" srcId="{E9FDFD28-E20B-4483-A082-A13CFF4B235A}" destId="{07566017-BCF3-4F7D-8543-935A40C21DFA}" srcOrd="0" destOrd="0" presId="urn:microsoft.com/office/officeart/2008/layout/LinedList"/>
    <dgm:cxn modelId="{5FEC0ECE-6E2A-42DF-8E6B-05612A3D92D0}" type="presOf" srcId="{FB75AA75-A63A-45DF-8F20-9D288701B700}" destId="{28FB1682-D772-40B6-B05C-D4879BF68F16}" srcOrd="0" destOrd="0" presId="urn:microsoft.com/office/officeart/2008/layout/LinedList"/>
    <dgm:cxn modelId="{FBCCB050-79B5-4A57-B33B-0D9DE99EA27D}" srcId="{1CEF490B-9813-4BB9-AD0D-6467CE3E0476}" destId="{94B1CC23-B808-4284-BB87-CF4AEC565A08}" srcOrd="0" destOrd="0" parTransId="{BF165050-35BA-46A8-BA42-61544088F13F}" sibTransId="{134A8C84-C3D7-4628-B7BE-A485CF42E038}"/>
    <dgm:cxn modelId="{F4965253-D50E-49CC-AAB9-AD32BD2A7628}" srcId="{94B1CC23-B808-4284-BB87-CF4AEC565A08}" destId="{85718EA4-808A-4D45-A947-49492BA36473}" srcOrd="1" destOrd="0" parTransId="{0767E310-6DA3-427F-841E-0AD0A49190DF}" sibTransId="{6AA65DB9-EF6F-46E3-A897-3F4B33DBF48A}"/>
    <dgm:cxn modelId="{155F4663-79DE-41E8-BEC8-A9662DC507AF}" type="presOf" srcId="{44DC8189-6A54-4313-BDA6-4B766F452EC7}" destId="{D641834D-D55E-4F9D-8B95-0229CFFBAD48}" srcOrd="0" destOrd="0" presId="urn:microsoft.com/office/officeart/2008/layout/LinedList"/>
    <dgm:cxn modelId="{751CAA55-2DDD-4B57-A2F2-93495CF0209E}" type="presOf" srcId="{8F466DD9-3E25-427E-A202-E9EB79FE8E67}" destId="{258CE360-94C3-4DF3-926A-1B86147BC2EB}" srcOrd="0" destOrd="0" presId="urn:microsoft.com/office/officeart/2008/layout/LinedList"/>
    <dgm:cxn modelId="{863B32C9-3053-4AFA-95F7-8660A46E1A7A}" srcId="{94B1CC23-B808-4284-BB87-CF4AEC565A08}" destId="{FB75AA75-A63A-45DF-8F20-9D288701B700}" srcOrd="5" destOrd="0" parTransId="{E545CC35-80B2-45C4-B13C-8E346CE9FCD4}" sibTransId="{37334BD3-2B90-4A76-9714-6CA5D470B7C8}"/>
    <dgm:cxn modelId="{E3482B73-B78D-468B-B713-677F60D187A3}" srcId="{94B1CC23-B808-4284-BB87-CF4AEC565A08}" destId="{7272A004-5BF4-43E2-A74C-3BCEE8744B1A}" srcOrd="6" destOrd="0" parTransId="{E5767ECD-2EC3-46AE-9370-CD3633A0A0E9}" sibTransId="{C4DA46BB-7D4A-472B-8BDD-6109A880CB15}"/>
    <dgm:cxn modelId="{7A1273F1-28F0-4D9C-BDE3-5DCB5628A569}" srcId="{94B1CC23-B808-4284-BB87-CF4AEC565A08}" destId="{1C2A4CD7-69DB-4A88-8D1B-7A749CA2ADC9}" srcOrd="4" destOrd="0" parTransId="{DFDDA0C3-DEDB-466B-BA41-F5F9BC0B7C5F}" sibTransId="{4A46B928-9CB1-4FC1-916F-ED502292DC87}"/>
    <dgm:cxn modelId="{0BA65632-3F90-4198-9440-18C3EF44A800}" type="presOf" srcId="{41AFDCDD-E56C-46DE-9BD5-A0F698F71CB2}" destId="{2A7C75AA-C08F-4667-9C82-5CAFB65F8D94}" srcOrd="0" destOrd="0" presId="urn:microsoft.com/office/officeart/2008/layout/LinedList"/>
    <dgm:cxn modelId="{EA1A3E85-1F77-445E-AE27-C3DB92FA81F1}" type="presOf" srcId="{8D15C7D4-CB91-49B1-9A46-9B84C7DD2761}" destId="{E26575F9-B438-4519-A0B4-0837AB9C39EF}" srcOrd="0" destOrd="0" presId="urn:microsoft.com/office/officeart/2008/layout/LinedList"/>
    <dgm:cxn modelId="{03998BF9-5BCD-4129-8347-89063BEC9053}" srcId="{94B1CC23-B808-4284-BB87-CF4AEC565A08}" destId="{44DC8189-6A54-4313-BDA6-4B766F452EC7}" srcOrd="7" destOrd="0" parTransId="{F1959376-FA7A-4771-A3D8-DAF8AB7A6CE1}" sibTransId="{78B47F86-65B1-4E52-B15B-1EE9B855AF3A}"/>
    <dgm:cxn modelId="{49969D68-5F22-4048-BD83-704B854C653F}" srcId="{94B1CC23-B808-4284-BB87-CF4AEC565A08}" destId="{8F466DD9-3E25-427E-A202-E9EB79FE8E67}" srcOrd="0" destOrd="0" parTransId="{5822F69F-9461-4CA7-A1D1-137549BAF271}" sibTransId="{E3D64C3C-E360-41A8-887E-6E9036E61EC1}"/>
    <dgm:cxn modelId="{75645460-7EDD-41BE-97FF-9A24C07E13C4}" type="presOf" srcId="{94B1CC23-B808-4284-BB87-CF4AEC565A08}" destId="{6834FCD0-0395-43A4-BEE3-76CD83960ED7}" srcOrd="0" destOrd="0" presId="urn:microsoft.com/office/officeart/2008/layout/LinedList"/>
    <dgm:cxn modelId="{818CA04C-C249-423B-B4EA-20199BB7CACB}" type="presOf" srcId="{7272A004-5BF4-43E2-A74C-3BCEE8744B1A}" destId="{68975C7E-6E26-437D-98D6-68825FEA424C}" srcOrd="0" destOrd="0" presId="urn:microsoft.com/office/officeart/2008/layout/LinedList"/>
    <dgm:cxn modelId="{14561D17-C00C-46B4-BCD2-D906B1B62EE4}" type="presOf" srcId="{1C2A4CD7-69DB-4A88-8D1B-7A749CA2ADC9}" destId="{D3211814-47E1-4483-AA76-D616A0CEBBFB}" srcOrd="0" destOrd="0" presId="urn:microsoft.com/office/officeart/2008/layout/LinedList"/>
    <dgm:cxn modelId="{ECFFCB08-9C56-47A1-97DE-1176DED38F42}" srcId="{94B1CC23-B808-4284-BB87-CF4AEC565A08}" destId="{2FFEDBD3-959B-4618-A003-B1A96764F55F}" srcOrd="2" destOrd="0" parTransId="{000E29D2-F51C-4CF1-89D7-C20AA8089F1F}" sibTransId="{DC1100D2-59F5-4195-BCD8-ED27779C756C}"/>
    <dgm:cxn modelId="{E83067AA-3D9E-4232-AFD5-EA93B9863D62}" srcId="{94B1CC23-B808-4284-BB87-CF4AEC565A08}" destId="{41AFDCDD-E56C-46DE-9BD5-A0F698F71CB2}" srcOrd="8" destOrd="0" parTransId="{EEFBEA35-80A1-4F3B-9B7F-B4EC2DA15A1C}" sibTransId="{1DDD74C3-6545-4909-9FAD-40CB00E99F42}"/>
    <dgm:cxn modelId="{22437452-2774-4173-8DD1-A0C580B735DC}" srcId="{94B1CC23-B808-4284-BB87-CF4AEC565A08}" destId="{8D15C7D4-CB91-49B1-9A46-9B84C7DD2761}" srcOrd="9" destOrd="0" parTransId="{CEE80680-1DCF-4A7E-9256-52E96BD5FB7E}" sibTransId="{3C36138E-2765-4424-A17D-AA3E59542129}"/>
    <dgm:cxn modelId="{EAC85149-126A-4F16-894A-7FDA26FBD7CA}" type="presOf" srcId="{1CEF490B-9813-4BB9-AD0D-6467CE3E0476}" destId="{83BCD559-9F85-4D64-BF08-47A2F69481AB}" srcOrd="0" destOrd="0" presId="urn:microsoft.com/office/officeart/2008/layout/LinedList"/>
    <dgm:cxn modelId="{495111CB-4946-4632-BC4C-FC7846D98237}" srcId="{94B1CC23-B808-4284-BB87-CF4AEC565A08}" destId="{E9FDFD28-E20B-4483-A082-A13CFF4B235A}" srcOrd="3" destOrd="0" parTransId="{39496C1E-EC37-480B-A3A3-CF0FCDE5F6A2}" sibTransId="{6B6B73E9-874C-4C2E-9838-6FC0FFD1C343}"/>
    <dgm:cxn modelId="{AE8D3861-A5A3-4BDD-AB26-BE563D2F4BC7}" type="presOf" srcId="{85718EA4-808A-4D45-A947-49492BA36473}" destId="{8ECA247A-915E-41D8-B05F-D8F92E8695C9}" srcOrd="0" destOrd="0" presId="urn:microsoft.com/office/officeart/2008/layout/LinedList"/>
    <dgm:cxn modelId="{923A38F2-F6C1-42B6-89D7-E6E1BF42BB16}" type="presParOf" srcId="{83BCD559-9F85-4D64-BF08-47A2F69481AB}" destId="{B488B18F-43F4-4C15-906B-DF075C3446D8}" srcOrd="0" destOrd="0" presId="urn:microsoft.com/office/officeart/2008/layout/LinedList"/>
    <dgm:cxn modelId="{AD30DEF3-F04B-4526-9239-10AC2C84A2D6}" type="presParOf" srcId="{83BCD559-9F85-4D64-BF08-47A2F69481AB}" destId="{2B413BBF-698C-4423-96FF-C19C3E885481}" srcOrd="1" destOrd="0" presId="urn:microsoft.com/office/officeart/2008/layout/LinedList"/>
    <dgm:cxn modelId="{EA2D0DF2-962F-46C8-9D6A-3411C0160922}" type="presParOf" srcId="{2B413BBF-698C-4423-96FF-C19C3E885481}" destId="{6834FCD0-0395-43A4-BEE3-76CD83960ED7}" srcOrd="0" destOrd="0" presId="urn:microsoft.com/office/officeart/2008/layout/LinedList"/>
    <dgm:cxn modelId="{AD742DBF-071C-46B7-9E11-2A5558C81317}" type="presParOf" srcId="{2B413BBF-698C-4423-96FF-C19C3E885481}" destId="{E16838E3-3809-4FB7-9141-EFE5DEB3087A}" srcOrd="1" destOrd="0" presId="urn:microsoft.com/office/officeart/2008/layout/LinedList"/>
    <dgm:cxn modelId="{BE6083C1-CA80-447A-B577-0CB1ADFE2B90}" type="presParOf" srcId="{E16838E3-3809-4FB7-9141-EFE5DEB3087A}" destId="{E5258530-C740-4F4D-A26C-3A4BB877E57E}" srcOrd="0" destOrd="0" presId="urn:microsoft.com/office/officeart/2008/layout/LinedList"/>
    <dgm:cxn modelId="{53C6E876-ED92-4412-BF43-5F35EC1F9F19}" type="presParOf" srcId="{E16838E3-3809-4FB7-9141-EFE5DEB3087A}" destId="{47ABA78B-381E-4204-952D-D0A20D4B3F5A}" srcOrd="1" destOrd="0" presId="urn:microsoft.com/office/officeart/2008/layout/LinedList"/>
    <dgm:cxn modelId="{BCACE225-F606-4E0C-8706-968840727050}" type="presParOf" srcId="{47ABA78B-381E-4204-952D-D0A20D4B3F5A}" destId="{98E35ACA-8A8A-48C0-8252-400291CAF126}" srcOrd="0" destOrd="0" presId="urn:microsoft.com/office/officeart/2008/layout/LinedList"/>
    <dgm:cxn modelId="{B7AEA7DD-9C02-4ACB-A080-FABE91F087FB}" type="presParOf" srcId="{47ABA78B-381E-4204-952D-D0A20D4B3F5A}" destId="{258CE360-94C3-4DF3-926A-1B86147BC2EB}" srcOrd="1" destOrd="0" presId="urn:microsoft.com/office/officeart/2008/layout/LinedList"/>
    <dgm:cxn modelId="{9C72F71E-160B-4CB7-8533-FBCF28C22895}" type="presParOf" srcId="{47ABA78B-381E-4204-952D-D0A20D4B3F5A}" destId="{DA894143-FEA4-4BFD-9EEF-11DF99F7A8A9}" srcOrd="2" destOrd="0" presId="urn:microsoft.com/office/officeart/2008/layout/LinedList"/>
    <dgm:cxn modelId="{14CC6556-28C1-43C5-AD7C-6D9D3CF8D4F9}" type="presParOf" srcId="{E16838E3-3809-4FB7-9141-EFE5DEB3087A}" destId="{7692A116-91E9-4BDC-B285-8A4D15970C93}" srcOrd="2" destOrd="0" presId="urn:microsoft.com/office/officeart/2008/layout/LinedList"/>
    <dgm:cxn modelId="{40C9CADA-8F43-41B0-8A77-0D048B4D4E3D}" type="presParOf" srcId="{E16838E3-3809-4FB7-9141-EFE5DEB3087A}" destId="{98139ECD-9E64-49F9-845A-2CF5E804CD31}" srcOrd="3" destOrd="0" presId="urn:microsoft.com/office/officeart/2008/layout/LinedList"/>
    <dgm:cxn modelId="{4A8B7E47-40C9-4DB7-A9A4-4414D38446F8}" type="presParOf" srcId="{E16838E3-3809-4FB7-9141-EFE5DEB3087A}" destId="{B10BC440-9885-4990-BAF5-24F1A56D7567}" srcOrd="4" destOrd="0" presId="urn:microsoft.com/office/officeart/2008/layout/LinedList"/>
    <dgm:cxn modelId="{D983289B-CAD1-4E70-8A91-F159D84D50C7}" type="presParOf" srcId="{B10BC440-9885-4990-BAF5-24F1A56D7567}" destId="{4A8ECB06-F646-4B28-BCF6-D60B222C2507}" srcOrd="0" destOrd="0" presId="urn:microsoft.com/office/officeart/2008/layout/LinedList"/>
    <dgm:cxn modelId="{7625FB03-E721-4911-9B32-F3F01F16A04A}" type="presParOf" srcId="{B10BC440-9885-4990-BAF5-24F1A56D7567}" destId="{8ECA247A-915E-41D8-B05F-D8F92E8695C9}" srcOrd="1" destOrd="0" presId="urn:microsoft.com/office/officeart/2008/layout/LinedList"/>
    <dgm:cxn modelId="{A2B9CFFB-210F-425C-AC37-994DB667A670}" type="presParOf" srcId="{B10BC440-9885-4990-BAF5-24F1A56D7567}" destId="{9E988207-F1E4-4E80-827A-59CC4A2438DF}" srcOrd="2" destOrd="0" presId="urn:microsoft.com/office/officeart/2008/layout/LinedList"/>
    <dgm:cxn modelId="{C67F7239-FBE4-48DA-9577-9EF66242255C}" type="presParOf" srcId="{E16838E3-3809-4FB7-9141-EFE5DEB3087A}" destId="{93F403DF-1427-4B94-9CE3-B3BB716F2391}" srcOrd="5" destOrd="0" presId="urn:microsoft.com/office/officeart/2008/layout/LinedList"/>
    <dgm:cxn modelId="{2C79C804-D8C2-42F7-88CB-E2A4C9D68FAD}" type="presParOf" srcId="{E16838E3-3809-4FB7-9141-EFE5DEB3087A}" destId="{0EBEF8B5-E458-4F56-95C6-4D4E6A6EC741}" srcOrd="6" destOrd="0" presId="urn:microsoft.com/office/officeart/2008/layout/LinedList"/>
    <dgm:cxn modelId="{43F833FB-2117-41D1-8377-CC536BB5CF37}" type="presParOf" srcId="{E16838E3-3809-4FB7-9141-EFE5DEB3087A}" destId="{8E404A8D-7BC7-47AF-BDAB-CED6D23C8888}" srcOrd="7" destOrd="0" presId="urn:microsoft.com/office/officeart/2008/layout/LinedList"/>
    <dgm:cxn modelId="{E38FFBB6-B111-4AFC-9F3D-B0FC39F6FAE7}" type="presParOf" srcId="{8E404A8D-7BC7-47AF-BDAB-CED6D23C8888}" destId="{A1B7AF6F-18C4-440F-970A-4B57D1AAC80B}" srcOrd="0" destOrd="0" presId="urn:microsoft.com/office/officeart/2008/layout/LinedList"/>
    <dgm:cxn modelId="{E24507C9-AC07-4C2C-B0C0-53B7C6A86483}" type="presParOf" srcId="{8E404A8D-7BC7-47AF-BDAB-CED6D23C8888}" destId="{48142D11-649D-4721-8964-6E1EBF57E6B0}" srcOrd="1" destOrd="0" presId="urn:microsoft.com/office/officeart/2008/layout/LinedList"/>
    <dgm:cxn modelId="{95B54D0D-BDC0-4844-A175-D019C99E3CB5}" type="presParOf" srcId="{8E404A8D-7BC7-47AF-BDAB-CED6D23C8888}" destId="{7E6BF8D4-43A4-40ED-A147-BFB2FBB04A08}" srcOrd="2" destOrd="0" presId="urn:microsoft.com/office/officeart/2008/layout/LinedList"/>
    <dgm:cxn modelId="{BA330E6A-3BC2-4AEE-9AA7-D006D117AF62}" type="presParOf" srcId="{E16838E3-3809-4FB7-9141-EFE5DEB3087A}" destId="{28E53B6C-E1BA-494C-9D13-B6A35A141792}" srcOrd="8" destOrd="0" presId="urn:microsoft.com/office/officeart/2008/layout/LinedList"/>
    <dgm:cxn modelId="{C699789C-D1AA-46D1-B1D2-90196CBC6C40}" type="presParOf" srcId="{E16838E3-3809-4FB7-9141-EFE5DEB3087A}" destId="{B4E855B1-0F41-4F27-8BC5-9A4CF7E52F83}" srcOrd="9" destOrd="0" presId="urn:microsoft.com/office/officeart/2008/layout/LinedList"/>
    <dgm:cxn modelId="{D41B4567-7196-4DDC-9BED-476BB2501BA9}" type="presParOf" srcId="{E16838E3-3809-4FB7-9141-EFE5DEB3087A}" destId="{08BD9634-EBDF-41AD-9A32-ABCE3D0B2E53}" srcOrd="10" destOrd="0" presId="urn:microsoft.com/office/officeart/2008/layout/LinedList"/>
    <dgm:cxn modelId="{355586C9-DB88-452A-908F-F78B71BEA8C9}" type="presParOf" srcId="{08BD9634-EBDF-41AD-9A32-ABCE3D0B2E53}" destId="{F18C92A1-F9BE-465D-977D-8CD0A9337303}" srcOrd="0" destOrd="0" presId="urn:microsoft.com/office/officeart/2008/layout/LinedList"/>
    <dgm:cxn modelId="{B7428376-EDFC-4473-9492-8557E3335B72}" type="presParOf" srcId="{08BD9634-EBDF-41AD-9A32-ABCE3D0B2E53}" destId="{07566017-BCF3-4F7D-8543-935A40C21DFA}" srcOrd="1" destOrd="0" presId="urn:microsoft.com/office/officeart/2008/layout/LinedList"/>
    <dgm:cxn modelId="{247544E0-3064-4BC7-AE33-D054B4B79D9E}" type="presParOf" srcId="{08BD9634-EBDF-41AD-9A32-ABCE3D0B2E53}" destId="{302B2ED5-7544-4D9E-95E0-BE7417ED2011}" srcOrd="2" destOrd="0" presId="urn:microsoft.com/office/officeart/2008/layout/LinedList"/>
    <dgm:cxn modelId="{6292F1E1-DCFD-40D5-895D-FF050768E4C5}" type="presParOf" srcId="{E16838E3-3809-4FB7-9141-EFE5DEB3087A}" destId="{2CBA0B20-A0FE-4ED7-B331-7166C6C5D915}" srcOrd="11" destOrd="0" presId="urn:microsoft.com/office/officeart/2008/layout/LinedList"/>
    <dgm:cxn modelId="{CCAB603E-37EB-4607-A51D-D51BFBF3C8E2}" type="presParOf" srcId="{E16838E3-3809-4FB7-9141-EFE5DEB3087A}" destId="{16549B0F-16A6-42A0-9DC9-73986B247988}" srcOrd="12" destOrd="0" presId="urn:microsoft.com/office/officeart/2008/layout/LinedList"/>
    <dgm:cxn modelId="{CD07BF39-A601-4436-8663-C9DC99014830}" type="presParOf" srcId="{E16838E3-3809-4FB7-9141-EFE5DEB3087A}" destId="{0B03D27A-29E3-4CD5-8C8E-95DCF2FE7EAA}" srcOrd="13" destOrd="0" presId="urn:microsoft.com/office/officeart/2008/layout/LinedList"/>
    <dgm:cxn modelId="{0BFF8B4C-B5F1-425F-B6B5-585E88241205}" type="presParOf" srcId="{0B03D27A-29E3-4CD5-8C8E-95DCF2FE7EAA}" destId="{2401D3EE-7DC4-44C8-8E6B-58DA5CBA966D}" srcOrd="0" destOrd="0" presId="urn:microsoft.com/office/officeart/2008/layout/LinedList"/>
    <dgm:cxn modelId="{94A26821-35BB-4466-945C-B637764BC950}" type="presParOf" srcId="{0B03D27A-29E3-4CD5-8C8E-95DCF2FE7EAA}" destId="{D3211814-47E1-4483-AA76-D616A0CEBBFB}" srcOrd="1" destOrd="0" presId="urn:microsoft.com/office/officeart/2008/layout/LinedList"/>
    <dgm:cxn modelId="{47844370-733D-406D-8D0D-0A893D39017D}" type="presParOf" srcId="{0B03D27A-29E3-4CD5-8C8E-95DCF2FE7EAA}" destId="{5BC1782A-0B5A-4CB9-BC10-157EF9F78D86}" srcOrd="2" destOrd="0" presId="urn:microsoft.com/office/officeart/2008/layout/LinedList"/>
    <dgm:cxn modelId="{F7FA5EF4-7433-45D0-A728-524EBA941368}" type="presParOf" srcId="{E16838E3-3809-4FB7-9141-EFE5DEB3087A}" destId="{404AE1EE-1122-4F8A-9157-1F11BEA54625}" srcOrd="14" destOrd="0" presId="urn:microsoft.com/office/officeart/2008/layout/LinedList"/>
    <dgm:cxn modelId="{4B8AE9BA-9121-4B89-84E9-DEC73D8C874E}" type="presParOf" srcId="{E16838E3-3809-4FB7-9141-EFE5DEB3087A}" destId="{A528698A-20F5-4060-9D31-473A55438607}" srcOrd="15" destOrd="0" presId="urn:microsoft.com/office/officeart/2008/layout/LinedList"/>
    <dgm:cxn modelId="{5099CFB4-04C3-40F9-9002-3D7FA004AD42}" type="presParOf" srcId="{E16838E3-3809-4FB7-9141-EFE5DEB3087A}" destId="{785E880C-1C85-43FC-BFCD-A10549B30112}" srcOrd="16" destOrd="0" presId="urn:microsoft.com/office/officeart/2008/layout/LinedList"/>
    <dgm:cxn modelId="{D3F65C00-7E75-4CBF-B7FC-550723ED88B7}" type="presParOf" srcId="{785E880C-1C85-43FC-BFCD-A10549B30112}" destId="{EADA5F89-B947-4D23-8876-8948F31E81B3}" srcOrd="0" destOrd="0" presId="urn:microsoft.com/office/officeart/2008/layout/LinedList"/>
    <dgm:cxn modelId="{CC99B196-CCFA-433D-BB5C-C6C680DEB490}" type="presParOf" srcId="{785E880C-1C85-43FC-BFCD-A10549B30112}" destId="{28FB1682-D772-40B6-B05C-D4879BF68F16}" srcOrd="1" destOrd="0" presId="urn:microsoft.com/office/officeart/2008/layout/LinedList"/>
    <dgm:cxn modelId="{10B2F07E-A4D5-45E1-AD62-9C070040AE8E}" type="presParOf" srcId="{785E880C-1C85-43FC-BFCD-A10549B30112}" destId="{15F78896-BDC0-4BED-BB3D-1E63B16F9431}" srcOrd="2" destOrd="0" presId="urn:microsoft.com/office/officeart/2008/layout/LinedList"/>
    <dgm:cxn modelId="{39683749-BAD9-401E-8E85-FF3E4693BFFC}" type="presParOf" srcId="{E16838E3-3809-4FB7-9141-EFE5DEB3087A}" destId="{AD668149-6A20-460A-9E29-6E150860A660}" srcOrd="17" destOrd="0" presId="urn:microsoft.com/office/officeart/2008/layout/LinedList"/>
    <dgm:cxn modelId="{1B28144C-57B8-4CB5-B648-E36D6AD103E3}" type="presParOf" srcId="{E16838E3-3809-4FB7-9141-EFE5DEB3087A}" destId="{2C7C210B-198E-40B3-B888-1F4DE43C5C10}" srcOrd="18" destOrd="0" presId="urn:microsoft.com/office/officeart/2008/layout/LinedList"/>
    <dgm:cxn modelId="{DE712771-7B9B-48EA-9CC5-C02FF2705B12}" type="presParOf" srcId="{E16838E3-3809-4FB7-9141-EFE5DEB3087A}" destId="{447E6DF7-16E1-4C49-8542-370F21B81E27}" srcOrd="19" destOrd="0" presId="urn:microsoft.com/office/officeart/2008/layout/LinedList"/>
    <dgm:cxn modelId="{B0B9C43D-983E-4D60-93F5-040ED87F6085}" type="presParOf" srcId="{447E6DF7-16E1-4C49-8542-370F21B81E27}" destId="{EC40F5A7-A87E-4170-A4EC-74D96AF98DFB}" srcOrd="0" destOrd="0" presId="urn:microsoft.com/office/officeart/2008/layout/LinedList"/>
    <dgm:cxn modelId="{EA763B3B-1254-46FF-9226-38B34191AC83}" type="presParOf" srcId="{447E6DF7-16E1-4C49-8542-370F21B81E27}" destId="{68975C7E-6E26-437D-98D6-68825FEA424C}" srcOrd="1" destOrd="0" presId="urn:microsoft.com/office/officeart/2008/layout/LinedList"/>
    <dgm:cxn modelId="{7EFD4C38-E868-49C9-A784-CDC867748477}" type="presParOf" srcId="{447E6DF7-16E1-4C49-8542-370F21B81E27}" destId="{F9353E6C-3123-44C8-B807-243B15F0A4C7}" srcOrd="2" destOrd="0" presId="urn:microsoft.com/office/officeart/2008/layout/LinedList"/>
    <dgm:cxn modelId="{A416E5F6-4A85-47A9-A50B-C61F88A9912B}" type="presParOf" srcId="{E16838E3-3809-4FB7-9141-EFE5DEB3087A}" destId="{016B893A-04EA-4205-98CB-C347D809FD1C}" srcOrd="20" destOrd="0" presId="urn:microsoft.com/office/officeart/2008/layout/LinedList"/>
    <dgm:cxn modelId="{A217215E-605E-4F24-8D45-831DD67B8D2F}" type="presParOf" srcId="{E16838E3-3809-4FB7-9141-EFE5DEB3087A}" destId="{1DFB654E-2961-4526-BF71-E7C25B03C4A0}" srcOrd="21" destOrd="0" presId="urn:microsoft.com/office/officeart/2008/layout/LinedList"/>
    <dgm:cxn modelId="{8CB71CA9-B1F4-44E2-9A02-0BC13ED401D6}" type="presParOf" srcId="{E16838E3-3809-4FB7-9141-EFE5DEB3087A}" destId="{6C1BE4B9-94F3-44D1-849D-D4B1D782CC3D}" srcOrd="22" destOrd="0" presId="urn:microsoft.com/office/officeart/2008/layout/LinedList"/>
    <dgm:cxn modelId="{BCF519F6-4266-40C5-BE38-0B2E5544570E}" type="presParOf" srcId="{6C1BE4B9-94F3-44D1-849D-D4B1D782CC3D}" destId="{20A07477-402A-4659-9882-6039A7D43D2F}" srcOrd="0" destOrd="0" presId="urn:microsoft.com/office/officeart/2008/layout/LinedList"/>
    <dgm:cxn modelId="{9DB5A9CE-6DB4-47EE-95DC-D6A295B47130}" type="presParOf" srcId="{6C1BE4B9-94F3-44D1-849D-D4B1D782CC3D}" destId="{D641834D-D55E-4F9D-8B95-0229CFFBAD48}" srcOrd="1" destOrd="0" presId="urn:microsoft.com/office/officeart/2008/layout/LinedList"/>
    <dgm:cxn modelId="{9558A784-61FF-4315-8F2A-3BA0193DCF91}" type="presParOf" srcId="{6C1BE4B9-94F3-44D1-849D-D4B1D782CC3D}" destId="{E2313275-4240-4ECE-A617-0E399E2FA402}" srcOrd="2" destOrd="0" presId="urn:microsoft.com/office/officeart/2008/layout/LinedList"/>
    <dgm:cxn modelId="{04116870-7AA0-42B6-9F56-9ABE6629A9CD}" type="presParOf" srcId="{E16838E3-3809-4FB7-9141-EFE5DEB3087A}" destId="{ACA59903-5025-4C72-8B08-631F15161793}" srcOrd="23" destOrd="0" presId="urn:microsoft.com/office/officeart/2008/layout/LinedList"/>
    <dgm:cxn modelId="{4D9A4143-51BB-49FB-8E05-06DAC698D6D6}" type="presParOf" srcId="{E16838E3-3809-4FB7-9141-EFE5DEB3087A}" destId="{5EBBFF8D-E055-4577-8E29-40B0681DD2F8}" srcOrd="24" destOrd="0" presId="urn:microsoft.com/office/officeart/2008/layout/LinedList"/>
    <dgm:cxn modelId="{0A3782D6-00AB-49BF-B3FE-E31672A6EA52}" type="presParOf" srcId="{E16838E3-3809-4FB7-9141-EFE5DEB3087A}" destId="{063F13B8-1DB9-4E70-ABB6-8CD1AD17111C}" srcOrd="25" destOrd="0" presId="urn:microsoft.com/office/officeart/2008/layout/LinedList"/>
    <dgm:cxn modelId="{87F4C285-6255-4CDD-8207-91B4B3B81042}" type="presParOf" srcId="{063F13B8-1DB9-4E70-ABB6-8CD1AD17111C}" destId="{99E8D6E9-B779-4313-B366-8FCF47553A45}" srcOrd="0" destOrd="0" presId="urn:microsoft.com/office/officeart/2008/layout/LinedList"/>
    <dgm:cxn modelId="{D2DC1B37-4313-478D-9249-1D0C34E3E4ED}" type="presParOf" srcId="{063F13B8-1DB9-4E70-ABB6-8CD1AD17111C}" destId="{2A7C75AA-C08F-4667-9C82-5CAFB65F8D94}" srcOrd="1" destOrd="0" presId="urn:microsoft.com/office/officeart/2008/layout/LinedList"/>
    <dgm:cxn modelId="{7D48F570-6A21-4025-B51C-940854C30857}" type="presParOf" srcId="{063F13B8-1DB9-4E70-ABB6-8CD1AD17111C}" destId="{695D3B4C-442B-4785-AC9E-29A0E21EB7C2}" srcOrd="2" destOrd="0" presId="urn:microsoft.com/office/officeart/2008/layout/LinedList"/>
    <dgm:cxn modelId="{3FC92EA4-3E86-4656-AA88-FBAADBDBA751}" type="presParOf" srcId="{E16838E3-3809-4FB7-9141-EFE5DEB3087A}" destId="{304311A8-4764-4132-9096-642C830B6032}" srcOrd="26" destOrd="0" presId="urn:microsoft.com/office/officeart/2008/layout/LinedList"/>
    <dgm:cxn modelId="{62C2C7C7-04EE-4C01-BD73-2D6EC8B787CC}" type="presParOf" srcId="{E16838E3-3809-4FB7-9141-EFE5DEB3087A}" destId="{1BEAB383-C806-4B36-B162-E898F738B47C}" srcOrd="27" destOrd="0" presId="urn:microsoft.com/office/officeart/2008/layout/LinedList"/>
    <dgm:cxn modelId="{9B97690C-58C3-4B2C-9002-8251A825C58B}" type="presParOf" srcId="{E16838E3-3809-4FB7-9141-EFE5DEB3087A}" destId="{07308C50-8498-479F-8570-940B28474D29}" srcOrd="28" destOrd="0" presId="urn:microsoft.com/office/officeart/2008/layout/LinedList"/>
    <dgm:cxn modelId="{345E6AE2-11BC-4676-BE10-8D74BBC6902F}" type="presParOf" srcId="{07308C50-8498-479F-8570-940B28474D29}" destId="{5087253F-3221-4E08-B681-BE9A840D9170}" srcOrd="0" destOrd="0" presId="urn:microsoft.com/office/officeart/2008/layout/LinedList"/>
    <dgm:cxn modelId="{2E7ADEB3-90B7-4E8A-8051-D30833B3FB97}" type="presParOf" srcId="{07308C50-8498-479F-8570-940B28474D29}" destId="{E26575F9-B438-4519-A0B4-0837AB9C39EF}" srcOrd="1" destOrd="0" presId="urn:microsoft.com/office/officeart/2008/layout/LinedList"/>
    <dgm:cxn modelId="{23297110-228E-45E5-B110-80A859BC9E9C}" type="presParOf" srcId="{07308C50-8498-479F-8570-940B28474D29}" destId="{41C21833-77CD-4E33-AAA5-BDC6B13DDC0A}" srcOrd="2" destOrd="0" presId="urn:microsoft.com/office/officeart/2008/layout/LinedList"/>
    <dgm:cxn modelId="{787137EA-104B-48A5-8255-5E79507F5AF9}" type="presParOf" srcId="{E16838E3-3809-4FB7-9141-EFE5DEB3087A}" destId="{1041DB4D-FF33-47C7-BFC5-560D3AB7DEF5}" srcOrd="29" destOrd="0" presId="urn:microsoft.com/office/officeart/2008/layout/LinedList"/>
    <dgm:cxn modelId="{659DC6C3-7BA8-4759-88F6-A4126C4A88C8}" type="presParOf" srcId="{E16838E3-3809-4FB7-9141-EFE5DEB3087A}" destId="{48BC5A3D-1971-4238-AB27-341AB65FD6AC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11BD26-BE9D-44B8-8E1A-F8F8226DEF2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640D90B-ED0C-434B-8E85-1A0F6CE6022F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Научно-практические конференции с привлечением выпускников-партнеров АПП</a:t>
          </a:r>
          <a:endParaRPr lang="ru-RU" sz="2000" b="1" dirty="0">
            <a:solidFill>
              <a:schemeClr val="tx1"/>
            </a:solidFill>
          </a:endParaRPr>
        </a:p>
      </dgm:t>
    </dgm:pt>
    <dgm:pt modelId="{3917AA20-98ED-4FD8-939E-AF36A8B48220}" type="parTrans" cxnId="{BF82263F-4A4A-47B8-8E7E-1466EF098489}">
      <dgm:prSet/>
      <dgm:spPr/>
      <dgm:t>
        <a:bodyPr/>
        <a:lstStyle/>
        <a:p>
          <a:endParaRPr lang="ru-RU" sz="6000" b="1">
            <a:solidFill>
              <a:schemeClr val="tx1"/>
            </a:solidFill>
          </a:endParaRPr>
        </a:p>
      </dgm:t>
    </dgm:pt>
    <dgm:pt modelId="{1C9E4F8D-9BA7-4347-AEFA-59587C17EFBF}" type="sibTrans" cxnId="{BF82263F-4A4A-47B8-8E7E-1466EF098489}">
      <dgm:prSet/>
      <dgm:spPr/>
      <dgm:t>
        <a:bodyPr/>
        <a:lstStyle/>
        <a:p>
          <a:endParaRPr lang="ru-RU" sz="6000" b="1">
            <a:solidFill>
              <a:schemeClr val="tx1"/>
            </a:solidFill>
          </a:endParaRPr>
        </a:p>
      </dgm:t>
    </dgm:pt>
    <dgm:pt modelId="{F562B540-1BFA-44A7-9862-1E5FCECEEB17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Подача совместных научных публикаций в высоко рейтинговые журналы</a:t>
          </a:r>
          <a:endParaRPr lang="ru-RU" sz="2000" b="1" dirty="0">
            <a:solidFill>
              <a:schemeClr val="tx1"/>
            </a:solidFill>
          </a:endParaRPr>
        </a:p>
      </dgm:t>
    </dgm:pt>
    <dgm:pt modelId="{F14A8EFC-04D5-42CB-845E-1AEEF1B4EEA0}" type="parTrans" cxnId="{DBE6C0E4-5AED-49BB-927F-DA20BDA8EBB0}">
      <dgm:prSet/>
      <dgm:spPr/>
      <dgm:t>
        <a:bodyPr/>
        <a:lstStyle/>
        <a:p>
          <a:endParaRPr lang="ru-RU" sz="6000" b="1">
            <a:solidFill>
              <a:schemeClr val="tx1"/>
            </a:solidFill>
          </a:endParaRPr>
        </a:p>
      </dgm:t>
    </dgm:pt>
    <dgm:pt modelId="{D493E593-E0F4-48BA-8B8D-920A8800585B}" type="sibTrans" cxnId="{DBE6C0E4-5AED-49BB-927F-DA20BDA8EBB0}">
      <dgm:prSet/>
      <dgm:spPr/>
      <dgm:t>
        <a:bodyPr/>
        <a:lstStyle/>
        <a:p>
          <a:endParaRPr lang="ru-RU" sz="6000" b="1">
            <a:solidFill>
              <a:schemeClr val="tx1"/>
            </a:solidFill>
          </a:endParaRPr>
        </a:p>
      </dgm:t>
    </dgm:pt>
    <dgm:pt modelId="{8508A723-D3DF-481C-9F8B-6F7F0D04BFD7}" type="pres">
      <dgm:prSet presAssocID="{8811BD26-BE9D-44B8-8E1A-F8F8226DEF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CF4D91-121A-4F4E-8235-6AA346F073B6}" type="pres">
      <dgm:prSet presAssocID="{E640D90B-ED0C-434B-8E85-1A0F6CE6022F}" presName="parentLin" presStyleCnt="0"/>
      <dgm:spPr/>
    </dgm:pt>
    <dgm:pt modelId="{A3143017-A175-4B36-9B04-AC97EDC942FC}" type="pres">
      <dgm:prSet presAssocID="{E640D90B-ED0C-434B-8E85-1A0F6CE6022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4F731A8-3790-4B31-B6DB-2E306E29A254}" type="pres">
      <dgm:prSet presAssocID="{E640D90B-ED0C-434B-8E85-1A0F6CE6022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EFB9F-6798-4328-A5C3-76B92F8549E3}" type="pres">
      <dgm:prSet presAssocID="{E640D90B-ED0C-434B-8E85-1A0F6CE6022F}" presName="negativeSpace" presStyleCnt="0"/>
      <dgm:spPr/>
    </dgm:pt>
    <dgm:pt modelId="{1837AA1B-9BF1-40E9-9059-EB87C1063896}" type="pres">
      <dgm:prSet presAssocID="{E640D90B-ED0C-434B-8E85-1A0F6CE6022F}" presName="childText" presStyleLbl="conFgAcc1" presStyleIdx="0" presStyleCnt="2">
        <dgm:presLayoutVars>
          <dgm:bulletEnabled val="1"/>
        </dgm:presLayoutVars>
      </dgm:prSet>
      <dgm:spPr/>
    </dgm:pt>
    <dgm:pt modelId="{EB497D0A-443F-49F9-B83D-6F7E2F719718}" type="pres">
      <dgm:prSet presAssocID="{1C9E4F8D-9BA7-4347-AEFA-59587C17EFBF}" presName="spaceBetweenRectangles" presStyleCnt="0"/>
      <dgm:spPr/>
    </dgm:pt>
    <dgm:pt modelId="{1CB7D06B-F80E-4084-B330-4D998E2E7543}" type="pres">
      <dgm:prSet presAssocID="{F562B540-1BFA-44A7-9862-1E5FCECEEB17}" presName="parentLin" presStyleCnt="0"/>
      <dgm:spPr/>
    </dgm:pt>
    <dgm:pt modelId="{993D8311-031D-496F-A885-E9B7AB47503D}" type="pres">
      <dgm:prSet presAssocID="{F562B540-1BFA-44A7-9862-1E5FCECEEB1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3052998-2DDC-4FDB-A1B3-0D8A65A07F42}" type="pres">
      <dgm:prSet presAssocID="{F562B540-1BFA-44A7-9862-1E5FCECEEB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9081C-51DC-4E19-B26E-E7A63932E347}" type="pres">
      <dgm:prSet presAssocID="{F562B540-1BFA-44A7-9862-1E5FCECEEB17}" presName="negativeSpace" presStyleCnt="0"/>
      <dgm:spPr/>
    </dgm:pt>
    <dgm:pt modelId="{A7746804-6C6A-4AAA-AE64-6EADEA6A755C}" type="pres">
      <dgm:prSet presAssocID="{F562B540-1BFA-44A7-9862-1E5FCECEEB1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C13483E-4439-48EA-BE72-E292839A7A0B}" type="presOf" srcId="{E640D90B-ED0C-434B-8E85-1A0F6CE6022F}" destId="{A3143017-A175-4B36-9B04-AC97EDC942FC}" srcOrd="0" destOrd="0" presId="urn:microsoft.com/office/officeart/2005/8/layout/list1"/>
    <dgm:cxn modelId="{BF82263F-4A4A-47B8-8E7E-1466EF098489}" srcId="{8811BD26-BE9D-44B8-8E1A-F8F8226DEF27}" destId="{E640D90B-ED0C-434B-8E85-1A0F6CE6022F}" srcOrd="0" destOrd="0" parTransId="{3917AA20-98ED-4FD8-939E-AF36A8B48220}" sibTransId="{1C9E4F8D-9BA7-4347-AEFA-59587C17EFBF}"/>
    <dgm:cxn modelId="{C250F687-AE00-44B8-A20D-239C5E3FEA6E}" type="presOf" srcId="{E640D90B-ED0C-434B-8E85-1A0F6CE6022F}" destId="{84F731A8-3790-4B31-B6DB-2E306E29A254}" srcOrd="1" destOrd="0" presId="urn:microsoft.com/office/officeart/2005/8/layout/list1"/>
    <dgm:cxn modelId="{0349739C-3E7D-49FB-B418-D24DC402D380}" type="presOf" srcId="{F562B540-1BFA-44A7-9862-1E5FCECEEB17}" destId="{993D8311-031D-496F-A885-E9B7AB47503D}" srcOrd="0" destOrd="0" presId="urn:microsoft.com/office/officeart/2005/8/layout/list1"/>
    <dgm:cxn modelId="{B141D6EC-7EB0-4280-909C-15869643BB82}" type="presOf" srcId="{F562B540-1BFA-44A7-9862-1E5FCECEEB17}" destId="{83052998-2DDC-4FDB-A1B3-0D8A65A07F42}" srcOrd="1" destOrd="0" presId="urn:microsoft.com/office/officeart/2005/8/layout/list1"/>
    <dgm:cxn modelId="{EBC14673-5859-47BF-8D59-BC8E4B39E244}" type="presOf" srcId="{8811BD26-BE9D-44B8-8E1A-F8F8226DEF27}" destId="{8508A723-D3DF-481C-9F8B-6F7F0D04BFD7}" srcOrd="0" destOrd="0" presId="urn:microsoft.com/office/officeart/2005/8/layout/list1"/>
    <dgm:cxn modelId="{DBE6C0E4-5AED-49BB-927F-DA20BDA8EBB0}" srcId="{8811BD26-BE9D-44B8-8E1A-F8F8226DEF27}" destId="{F562B540-1BFA-44A7-9862-1E5FCECEEB17}" srcOrd="1" destOrd="0" parTransId="{F14A8EFC-04D5-42CB-845E-1AEEF1B4EEA0}" sibTransId="{D493E593-E0F4-48BA-8B8D-920A8800585B}"/>
    <dgm:cxn modelId="{42D1531C-FC92-4E27-BD73-FEA6226D5195}" type="presParOf" srcId="{8508A723-D3DF-481C-9F8B-6F7F0D04BFD7}" destId="{A7CF4D91-121A-4F4E-8235-6AA346F073B6}" srcOrd="0" destOrd="0" presId="urn:microsoft.com/office/officeart/2005/8/layout/list1"/>
    <dgm:cxn modelId="{F8E032AF-AAFE-434C-AAAE-6A633F4AC027}" type="presParOf" srcId="{A7CF4D91-121A-4F4E-8235-6AA346F073B6}" destId="{A3143017-A175-4B36-9B04-AC97EDC942FC}" srcOrd="0" destOrd="0" presId="urn:microsoft.com/office/officeart/2005/8/layout/list1"/>
    <dgm:cxn modelId="{367FE961-78B7-4A6C-B455-03A08706541C}" type="presParOf" srcId="{A7CF4D91-121A-4F4E-8235-6AA346F073B6}" destId="{84F731A8-3790-4B31-B6DB-2E306E29A254}" srcOrd="1" destOrd="0" presId="urn:microsoft.com/office/officeart/2005/8/layout/list1"/>
    <dgm:cxn modelId="{8B69FB62-3BCF-4728-BE65-14475CF78D05}" type="presParOf" srcId="{8508A723-D3DF-481C-9F8B-6F7F0D04BFD7}" destId="{D9AEFB9F-6798-4328-A5C3-76B92F8549E3}" srcOrd="1" destOrd="0" presId="urn:microsoft.com/office/officeart/2005/8/layout/list1"/>
    <dgm:cxn modelId="{E974543E-8650-4F62-BC97-7D4D3376961F}" type="presParOf" srcId="{8508A723-D3DF-481C-9F8B-6F7F0D04BFD7}" destId="{1837AA1B-9BF1-40E9-9059-EB87C1063896}" srcOrd="2" destOrd="0" presId="urn:microsoft.com/office/officeart/2005/8/layout/list1"/>
    <dgm:cxn modelId="{8CE23858-894F-476F-9793-B2767E221442}" type="presParOf" srcId="{8508A723-D3DF-481C-9F8B-6F7F0D04BFD7}" destId="{EB497D0A-443F-49F9-B83D-6F7E2F719718}" srcOrd="3" destOrd="0" presId="urn:microsoft.com/office/officeart/2005/8/layout/list1"/>
    <dgm:cxn modelId="{6572932B-E795-4FF3-9870-355B1E18BA2C}" type="presParOf" srcId="{8508A723-D3DF-481C-9F8B-6F7F0D04BFD7}" destId="{1CB7D06B-F80E-4084-B330-4D998E2E7543}" srcOrd="4" destOrd="0" presId="urn:microsoft.com/office/officeart/2005/8/layout/list1"/>
    <dgm:cxn modelId="{789B2FFC-6DB1-4C73-ABD7-3B7DFE2107A8}" type="presParOf" srcId="{1CB7D06B-F80E-4084-B330-4D998E2E7543}" destId="{993D8311-031D-496F-A885-E9B7AB47503D}" srcOrd="0" destOrd="0" presId="urn:microsoft.com/office/officeart/2005/8/layout/list1"/>
    <dgm:cxn modelId="{635C1667-72A4-4F67-9086-617F6F88A1B6}" type="presParOf" srcId="{1CB7D06B-F80E-4084-B330-4D998E2E7543}" destId="{83052998-2DDC-4FDB-A1B3-0D8A65A07F42}" srcOrd="1" destOrd="0" presId="urn:microsoft.com/office/officeart/2005/8/layout/list1"/>
    <dgm:cxn modelId="{5F393C47-372D-437A-9D82-15D0A29F1F8F}" type="presParOf" srcId="{8508A723-D3DF-481C-9F8B-6F7F0D04BFD7}" destId="{9949081C-51DC-4E19-B26E-E7A63932E347}" srcOrd="5" destOrd="0" presId="urn:microsoft.com/office/officeart/2005/8/layout/list1"/>
    <dgm:cxn modelId="{2D4E292D-88C4-4DD7-8FB2-6DA5FD17C19F}" type="presParOf" srcId="{8508A723-D3DF-481C-9F8B-6F7F0D04BFD7}" destId="{A7746804-6C6A-4AAA-AE64-6EADEA6A755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11BD26-BE9D-44B8-8E1A-F8F8226DEF2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640D90B-ED0C-434B-8E85-1A0F6CE6022F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Совместный проект </a:t>
          </a:r>
          <a:r>
            <a:rPr lang="ru-RU" sz="2000" b="1" dirty="0" smtClean="0">
              <a:solidFill>
                <a:schemeClr val="tx1"/>
              </a:solidFill>
            </a:rPr>
            <a:t>с </a:t>
          </a:r>
          <a:r>
            <a:rPr lang="ru-RU" sz="2000" b="1" dirty="0" smtClean="0">
              <a:solidFill>
                <a:schemeClr val="tx1"/>
              </a:solidFill>
            </a:rPr>
            <a:t>Управлением образования г. Ростова-на- Дону — отсроченные трудовые контракты (целевое обучение)</a:t>
          </a:r>
          <a:endParaRPr lang="ru-RU" sz="2000" b="1" dirty="0">
            <a:solidFill>
              <a:schemeClr val="tx1"/>
            </a:solidFill>
          </a:endParaRPr>
        </a:p>
      </dgm:t>
    </dgm:pt>
    <dgm:pt modelId="{3917AA20-98ED-4FD8-939E-AF36A8B48220}" type="parTrans" cxnId="{BF82263F-4A4A-47B8-8E7E-1466EF098489}">
      <dgm:prSet/>
      <dgm:spPr/>
      <dgm:t>
        <a:bodyPr/>
        <a:lstStyle/>
        <a:p>
          <a:endParaRPr lang="ru-RU" sz="6000" b="1">
            <a:solidFill>
              <a:schemeClr val="tx1"/>
            </a:solidFill>
          </a:endParaRPr>
        </a:p>
      </dgm:t>
    </dgm:pt>
    <dgm:pt modelId="{1C9E4F8D-9BA7-4347-AEFA-59587C17EFBF}" type="sibTrans" cxnId="{BF82263F-4A4A-47B8-8E7E-1466EF098489}">
      <dgm:prSet/>
      <dgm:spPr/>
      <dgm:t>
        <a:bodyPr/>
        <a:lstStyle/>
        <a:p>
          <a:endParaRPr lang="ru-RU" sz="6000" b="1">
            <a:solidFill>
              <a:schemeClr val="tx1"/>
            </a:solidFill>
          </a:endParaRPr>
        </a:p>
      </dgm:t>
    </dgm:pt>
    <dgm:pt modelId="{F562B540-1BFA-44A7-9862-1E5FCECEEB17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Систематический запрос организаций-партнеров на выпускников АПП(акцент на организации, в которых трудятся выпускники АПП)  - реализованные трудоустройства по запросу партнеров</a:t>
          </a:r>
          <a:endParaRPr lang="ru-RU" sz="2000" b="1" dirty="0">
            <a:solidFill>
              <a:schemeClr val="tx1"/>
            </a:solidFill>
          </a:endParaRPr>
        </a:p>
      </dgm:t>
    </dgm:pt>
    <dgm:pt modelId="{F14A8EFC-04D5-42CB-845E-1AEEF1B4EEA0}" type="parTrans" cxnId="{DBE6C0E4-5AED-49BB-927F-DA20BDA8EBB0}">
      <dgm:prSet/>
      <dgm:spPr/>
      <dgm:t>
        <a:bodyPr/>
        <a:lstStyle/>
        <a:p>
          <a:endParaRPr lang="ru-RU" sz="6000" b="1">
            <a:solidFill>
              <a:schemeClr val="tx1"/>
            </a:solidFill>
          </a:endParaRPr>
        </a:p>
      </dgm:t>
    </dgm:pt>
    <dgm:pt modelId="{D493E593-E0F4-48BA-8B8D-920A8800585B}" type="sibTrans" cxnId="{DBE6C0E4-5AED-49BB-927F-DA20BDA8EBB0}">
      <dgm:prSet/>
      <dgm:spPr/>
      <dgm:t>
        <a:bodyPr/>
        <a:lstStyle/>
        <a:p>
          <a:endParaRPr lang="ru-RU" sz="6000" b="1">
            <a:solidFill>
              <a:schemeClr val="tx1"/>
            </a:solidFill>
          </a:endParaRPr>
        </a:p>
      </dgm:t>
    </dgm:pt>
    <dgm:pt modelId="{8508A723-D3DF-481C-9F8B-6F7F0D04BFD7}" type="pres">
      <dgm:prSet presAssocID="{8811BD26-BE9D-44B8-8E1A-F8F8226DEF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CF4D91-121A-4F4E-8235-6AA346F073B6}" type="pres">
      <dgm:prSet presAssocID="{E640D90B-ED0C-434B-8E85-1A0F6CE6022F}" presName="parentLin" presStyleCnt="0"/>
      <dgm:spPr/>
    </dgm:pt>
    <dgm:pt modelId="{A3143017-A175-4B36-9B04-AC97EDC942FC}" type="pres">
      <dgm:prSet presAssocID="{E640D90B-ED0C-434B-8E85-1A0F6CE6022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4F731A8-3790-4B31-B6DB-2E306E29A254}" type="pres">
      <dgm:prSet presAssocID="{E640D90B-ED0C-434B-8E85-1A0F6CE6022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EFB9F-6798-4328-A5C3-76B92F8549E3}" type="pres">
      <dgm:prSet presAssocID="{E640D90B-ED0C-434B-8E85-1A0F6CE6022F}" presName="negativeSpace" presStyleCnt="0"/>
      <dgm:spPr/>
    </dgm:pt>
    <dgm:pt modelId="{1837AA1B-9BF1-40E9-9059-EB87C1063896}" type="pres">
      <dgm:prSet presAssocID="{E640D90B-ED0C-434B-8E85-1A0F6CE6022F}" presName="childText" presStyleLbl="conFgAcc1" presStyleIdx="0" presStyleCnt="2">
        <dgm:presLayoutVars>
          <dgm:bulletEnabled val="1"/>
        </dgm:presLayoutVars>
      </dgm:prSet>
      <dgm:spPr/>
    </dgm:pt>
    <dgm:pt modelId="{EB497D0A-443F-49F9-B83D-6F7E2F719718}" type="pres">
      <dgm:prSet presAssocID="{1C9E4F8D-9BA7-4347-AEFA-59587C17EFBF}" presName="spaceBetweenRectangles" presStyleCnt="0"/>
      <dgm:spPr/>
    </dgm:pt>
    <dgm:pt modelId="{1CB7D06B-F80E-4084-B330-4D998E2E7543}" type="pres">
      <dgm:prSet presAssocID="{F562B540-1BFA-44A7-9862-1E5FCECEEB17}" presName="parentLin" presStyleCnt="0"/>
      <dgm:spPr/>
    </dgm:pt>
    <dgm:pt modelId="{993D8311-031D-496F-A885-E9B7AB47503D}" type="pres">
      <dgm:prSet presAssocID="{F562B540-1BFA-44A7-9862-1E5FCECEEB1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3052998-2DDC-4FDB-A1B3-0D8A65A07F42}" type="pres">
      <dgm:prSet presAssocID="{F562B540-1BFA-44A7-9862-1E5FCECEEB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9081C-51DC-4E19-B26E-E7A63932E347}" type="pres">
      <dgm:prSet presAssocID="{F562B540-1BFA-44A7-9862-1E5FCECEEB17}" presName="negativeSpace" presStyleCnt="0"/>
      <dgm:spPr/>
    </dgm:pt>
    <dgm:pt modelId="{A7746804-6C6A-4AAA-AE64-6EADEA6A755C}" type="pres">
      <dgm:prSet presAssocID="{F562B540-1BFA-44A7-9862-1E5FCECEEB1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BE6C0E4-5AED-49BB-927F-DA20BDA8EBB0}" srcId="{8811BD26-BE9D-44B8-8E1A-F8F8226DEF27}" destId="{F562B540-1BFA-44A7-9862-1E5FCECEEB17}" srcOrd="1" destOrd="0" parTransId="{F14A8EFC-04D5-42CB-845E-1AEEF1B4EEA0}" sibTransId="{D493E593-E0F4-48BA-8B8D-920A8800585B}"/>
    <dgm:cxn modelId="{845F7BC1-2D98-4B7B-96F5-076639F89086}" type="presOf" srcId="{E640D90B-ED0C-434B-8E85-1A0F6CE6022F}" destId="{84F731A8-3790-4B31-B6DB-2E306E29A254}" srcOrd="1" destOrd="0" presId="urn:microsoft.com/office/officeart/2005/8/layout/list1"/>
    <dgm:cxn modelId="{BF82263F-4A4A-47B8-8E7E-1466EF098489}" srcId="{8811BD26-BE9D-44B8-8E1A-F8F8226DEF27}" destId="{E640D90B-ED0C-434B-8E85-1A0F6CE6022F}" srcOrd="0" destOrd="0" parTransId="{3917AA20-98ED-4FD8-939E-AF36A8B48220}" sibTransId="{1C9E4F8D-9BA7-4347-AEFA-59587C17EFBF}"/>
    <dgm:cxn modelId="{AB58664A-085D-44B2-85E3-C6E3F109876C}" type="presOf" srcId="{E640D90B-ED0C-434B-8E85-1A0F6CE6022F}" destId="{A3143017-A175-4B36-9B04-AC97EDC942FC}" srcOrd="0" destOrd="0" presId="urn:microsoft.com/office/officeart/2005/8/layout/list1"/>
    <dgm:cxn modelId="{F7F99890-B625-4B55-842B-3B05D9FEFE8E}" type="presOf" srcId="{F562B540-1BFA-44A7-9862-1E5FCECEEB17}" destId="{993D8311-031D-496F-A885-E9B7AB47503D}" srcOrd="0" destOrd="0" presId="urn:microsoft.com/office/officeart/2005/8/layout/list1"/>
    <dgm:cxn modelId="{5C6A4D99-7407-4A20-BCD8-7E5A882F0E36}" type="presOf" srcId="{8811BD26-BE9D-44B8-8E1A-F8F8226DEF27}" destId="{8508A723-D3DF-481C-9F8B-6F7F0D04BFD7}" srcOrd="0" destOrd="0" presId="urn:microsoft.com/office/officeart/2005/8/layout/list1"/>
    <dgm:cxn modelId="{95CF8974-E940-4975-9194-6CAC9B6F7421}" type="presOf" srcId="{F562B540-1BFA-44A7-9862-1E5FCECEEB17}" destId="{83052998-2DDC-4FDB-A1B3-0D8A65A07F42}" srcOrd="1" destOrd="0" presId="urn:microsoft.com/office/officeart/2005/8/layout/list1"/>
    <dgm:cxn modelId="{0EE7F4BC-E803-4424-936B-21D0CBAF179C}" type="presParOf" srcId="{8508A723-D3DF-481C-9F8B-6F7F0D04BFD7}" destId="{A7CF4D91-121A-4F4E-8235-6AA346F073B6}" srcOrd="0" destOrd="0" presId="urn:microsoft.com/office/officeart/2005/8/layout/list1"/>
    <dgm:cxn modelId="{A64F867E-5B31-4D04-BAD2-B30C908F82A0}" type="presParOf" srcId="{A7CF4D91-121A-4F4E-8235-6AA346F073B6}" destId="{A3143017-A175-4B36-9B04-AC97EDC942FC}" srcOrd="0" destOrd="0" presId="urn:microsoft.com/office/officeart/2005/8/layout/list1"/>
    <dgm:cxn modelId="{575AD67E-63DB-40B5-B408-09D8B858C072}" type="presParOf" srcId="{A7CF4D91-121A-4F4E-8235-6AA346F073B6}" destId="{84F731A8-3790-4B31-B6DB-2E306E29A254}" srcOrd="1" destOrd="0" presId="urn:microsoft.com/office/officeart/2005/8/layout/list1"/>
    <dgm:cxn modelId="{8785964A-5BFA-4B36-8C70-79103CDC235C}" type="presParOf" srcId="{8508A723-D3DF-481C-9F8B-6F7F0D04BFD7}" destId="{D9AEFB9F-6798-4328-A5C3-76B92F8549E3}" srcOrd="1" destOrd="0" presId="urn:microsoft.com/office/officeart/2005/8/layout/list1"/>
    <dgm:cxn modelId="{3BF82AA1-9C3A-4203-8E40-1023F72F9E05}" type="presParOf" srcId="{8508A723-D3DF-481C-9F8B-6F7F0D04BFD7}" destId="{1837AA1B-9BF1-40E9-9059-EB87C1063896}" srcOrd="2" destOrd="0" presId="urn:microsoft.com/office/officeart/2005/8/layout/list1"/>
    <dgm:cxn modelId="{6C29AD3B-68E6-45A5-B437-780880C9807E}" type="presParOf" srcId="{8508A723-D3DF-481C-9F8B-6F7F0D04BFD7}" destId="{EB497D0A-443F-49F9-B83D-6F7E2F719718}" srcOrd="3" destOrd="0" presId="urn:microsoft.com/office/officeart/2005/8/layout/list1"/>
    <dgm:cxn modelId="{F0AAD6FB-8831-4E18-BCFA-B2B7C595498F}" type="presParOf" srcId="{8508A723-D3DF-481C-9F8B-6F7F0D04BFD7}" destId="{1CB7D06B-F80E-4084-B330-4D998E2E7543}" srcOrd="4" destOrd="0" presId="urn:microsoft.com/office/officeart/2005/8/layout/list1"/>
    <dgm:cxn modelId="{EBE1C101-D3CE-4057-B799-375632FBEEF5}" type="presParOf" srcId="{1CB7D06B-F80E-4084-B330-4D998E2E7543}" destId="{993D8311-031D-496F-A885-E9B7AB47503D}" srcOrd="0" destOrd="0" presId="urn:microsoft.com/office/officeart/2005/8/layout/list1"/>
    <dgm:cxn modelId="{F17AAE1E-3923-4F9C-81BF-E04B4BD6332D}" type="presParOf" srcId="{1CB7D06B-F80E-4084-B330-4D998E2E7543}" destId="{83052998-2DDC-4FDB-A1B3-0D8A65A07F42}" srcOrd="1" destOrd="0" presId="urn:microsoft.com/office/officeart/2005/8/layout/list1"/>
    <dgm:cxn modelId="{3C4F074E-DAF8-4BAB-98E9-896190355FF6}" type="presParOf" srcId="{8508A723-D3DF-481C-9F8B-6F7F0D04BFD7}" destId="{9949081C-51DC-4E19-B26E-E7A63932E347}" srcOrd="5" destOrd="0" presId="urn:microsoft.com/office/officeart/2005/8/layout/list1"/>
    <dgm:cxn modelId="{9887BD35-8D8D-434F-90DC-538CF4164C5B}" type="presParOf" srcId="{8508A723-D3DF-481C-9F8B-6F7F0D04BFD7}" destId="{A7746804-6C6A-4AAA-AE64-6EADEA6A755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11BD26-BE9D-44B8-8E1A-F8F8226DEF2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640D90B-ED0C-434B-8E85-1A0F6CE6022F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2000" b="1" smtClean="0">
              <a:solidFill>
                <a:schemeClr val="tx1"/>
              </a:solidFill>
            </a:rPr>
            <a:t>АИФ (</a:t>
          </a:r>
          <a:r>
            <a:rPr lang="ru-RU" sz="2000" b="1" dirty="0" smtClean="0">
              <a:solidFill>
                <a:schemeClr val="tx1"/>
              </a:solidFill>
            </a:rPr>
            <a:t>10 публикаций на электронных ресурсах и в печатной прессе)</a:t>
          </a:r>
          <a:endParaRPr lang="ru-RU" sz="2000" b="1" dirty="0">
            <a:solidFill>
              <a:schemeClr val="tx1"/>
            </a:solidFill>
          </a:endParaRPr>
        </a:p>
      </dgm:t>
    </dgm:pt>
    <dgm:pt modelId="{3917AA20-98ED-4FD8-939E-AF36A8B48220}" type="parTrans" cxnId="{BF82263F-4A4A-47B8-8E7E-1466EF098489}">
      <dgm:prSet/>
      <dgm:spPr/>
      <dgm:t>
        <a:bodyPr/>
        <a:lstStyle/>
        <a:p>
          <a:endParaRPr lang="ru-RU" sz="6000" b="1">
            <a:solidFill>
              <a:schemeClr val="tx1"/>
            </a:solidFill>
          </a:endParaRPr>
        </a:p>
      </dgm:t>
    </dgm:pt>
    <dgm:pt modelId="{1C9E4F8D-9BA7-4347-AEFA-59587C17EFBF}" type="sibTrans" cxnId="{BF82263F-4A4A-47B8-8E7E-1466EF098489}">
      <dgm:prSet/>
      <dgm:spPr/>
      <dgm:t>
        <a:bodyPr/>
        <a:lstStyle/>
        <a:p>
          <a:endParaRPr lang="ru-RU" sz="6000" b="1">
            <a:solidFill>
              <a:schemeClr val="tx1"/>
            </a:solidFill>
          </a:endParaRPr>
        </a:p>
      </dgm:t>
    </dgm:pt>
    <dgm:pt modelId="{F562B540-1BFA-44A7-9862-1E5FCECEEB17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КП (30 публикаций на электронных ресурсах и в печатной прессе)</a:t>
          </a:r>
          <a:endParaRPr lang="ru-RU" sz="2000" b="1" dirty="0">
            <a:solidFill>
              <a:schemeClr val="tx1"/>
            </a:solidFill>
          </a:endParaRPr>
        </a:p>
      </dgm:t>
    </dgm:pt>
    <dgm:pt modelId="{F14A8EFC-04D5-42CB-845E-1AEEF1B4EEA0}" type="parTrans" cxnId="{DBE6C0E4-5AED-49BB-927F-DA20BDA8EBB0}">
      <dgm:prSet/>
      <dgm:spPr/>
      <dgm:t>
        <a:bodyPr/>
        <a:lstStyle/>
        <a:p>
          <a:endParaRPr lang="ru-RU" sz="6000" b="1">
            <a:solidFill>
              <a:schemeClr val="tx1"/>
            </a:solidFill>
          </a:endParaRPr>
        </a:p>
      </dgm:t>
    </dgm:pt>
    <dgm:pt modelId="{D493E593-E0F4-48BA-8B8D-920A8800585B}" type="sibTrans" cxnId="{DBE6C0E4-5AED-49BB-927F-DA20BDA8EBB0}">
      <dgm:prSet/>
      <dgm:spPr/>
      <dgm:t>
        <a:bodyPr/>
        <a:lstStyle/>
        <a:p>
          <a:endParaRPr lang="ru-RU" sz="6000" b="1">
            <a:solidFill>
              <a:schemeClr val="tx1"/>
            </a:solidFill>
          </a:endParaRPr>
        </a:p>
      </dgm:t>
    </dgm:pt>
    <dgm:pt modelId="{8508A723-D3DF-481C-9F8B-6F7F0D04BFD7}" type="pres">
      <dgm:prSet presAssocID="{8811BD26-BE9D-44B8-8E1A-F8F8226DEF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CF4D91-121A-4F4E-8235-6AA346F073B6}" type="pres">
      <dgm:prSet presAssocID="{E640D90B-ED0C-434B-8E85-1A0F6CE6022F}" presName="parentLin" presStyleCnt="0"/>
      <dgm:spPr/>
    </dgm:pt>
    <dgm:pt modelId="{A3143017-A175-4B36-9B04-AC97EDC942FC}" type="pres">
      <dgm:prSet presAssocID="{E640D90B-ED0C-434B-8E85-1A0F6CE6022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4F731A8-3790-4B31-B6DB-2E306E29A254}" type="pres">
      <dgm:prSet presAssocID="{E640D90B-ED0C-434B-8E85-1A0F6CE6022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EFB9F-6798-4328-A5C3-76B92F8549E3}" type="pres">
      <dgm:prSet presAssocID="{E640D90B-ED0C-434B-8E85-1A0F6CE6022F}" presName="negativeSpace" presStyleCnt="0"/>
      <dgm:spPr/>
    </dgm:pt>
    <dgm:pt modelId="{1837AA1B-9BF1-40E9-9059-EB87C1063896}" type="pres">
      <dgm:prSet presAssocID="{E640D90B-ED0C-434B-8E85-1A0F6CE6022F}" presName="childText" presStyleLbl="conFgAcc1" presStyleIdx="0" presStyleCnt="2">
        <dgm:presLayoutVars>
          <dgm:bulletEnabled val="1"/>
        </dgm:presLayoutVars>
      </dgm:prSet>
      <dgm:spPr/>
    </dgm:pt>
    <dgm:pt modelId="{EB497D0A-443F-49F9-B83D-6F7E2F719718}" type="pres">
      <dgm:prSet presAssocID="{1C9E4F8D-9BA7-4347-AEFA-59587C17EFBF}" presName="spaceBetweenRectangles" presStyleCnt="0"/>
      <dgm:spPr/>
    </dgm:pt>
    <dgm:pt modelId="{1CB7D06B-F80E-4084-B330-4D998E2E7543}" type="pres">
      <dgm:prSet presAssocID="{F562B540-1BFA-44A7-9862-1E5FCECEEB17}" presName="parentLin" presStyleCnt="0"/>
      <dgm:spPr/>
    </dgm:pt>
    <dgm:pt modelId="{993D8311-031D-496F-A885-E9B7AB47503D}" type="pres">
      <dgm:prSet presAssocID="{F562B540-1BFA-44A7-9862-1E5FCECEEB1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3052998-2DDC-4FDB-A1B3-0D8A65A07F42}" type="pres">
      <dgm:prSet presAssocID="{F562B540-1BFA-44A7-9862-1E5FCECEEB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9081C-51DC-4E19-B26E-E7A63932E347}" type="pres">
      <dgm:prSet presAssocID="{F562B540-1BFA-44A7-9862-1E5FCECEEB17}" presName="negativeSpace" presStyleCnt="0"/>
      <dgm:spPr/>
    </dgm:pt>
    <dgm:pt modelId="{A7746804-6C6A-4AAA-AE64-6EADEA6A755C}" type="pres">
      <dgm:prSet presAssocID="{F562B540-1BFA-44A7-9862-1E5FCECEEB1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C13483E-4439-48EA-BE72-E292839A7A0B}" type="presOf" srcId="{E640D90B-ED0C-434B-8E85-1A0F6CE6022F}" destId="{A3143017-A175-4B36-9B04-AC97EDC942FC}" srcOrd="0" destOrd="0" presId="urn:microsoft.com/office/officeart/2005/8/layout/list1"/>
    <dgm:cxn modelId="{BF82263F-4A4A-47B8-8E7E-1466EF098489}" srcId="{8811BD26-BE9D-44B8-8E1A-F8F8226DEF27}" destId="{E640D90B-ED0C-434B-8E85-1A0F6CE6022F}" srcOrd="0" destOrd="0" parTransId="{3917AA20-98ED-4FD8-939E-AF36A8B48220}" sibTransId="{1C9E4F8D-9BA7-4347-AEFA-59587C17EFBF}"/>
    <dgm:cxn modelId="{C250F687-AE00-44B8-A20D-239C5E3FEA6E}" type="presOf" srcId="{E640D90B-ED0C-434B-8E85-1A0F6CE6022F}" destId="{84F731A8-3790-4B31-B6DB-2E306E29A254}" srcOrd="1" destOrd="0" presId="urn:microsoft.com/office/officeart/2005/8/layout/list1"/>
    <dgm:cxn modelId="{0349739C-3E7D-49FB-B418-D24DC402D380}" type="presOf" srcId="{F562B540-1BFA-44A7-9862-1E5FCECEEB17}" destId="{993D8311-031D-496F-A885-E9B7AB47503D}" srcOrd="0" destOrd="0" presId="urn:microsoft.com/office/officeart/2005/8/layout/list1"/>
    <dgm:cxn modelId="{B141D6EC-7EB0-4280-909C-15869643BB82}" type="presOf" srcId="{F562B540-1BFA-44A7-9862-1E5FCECEEB17}" destId="{83052998-2DDC-4FDB-A1B3-0D8A65A07F42}" srcOrd="1" destOrd="0" presId="urn:microsoft.com/office/officeart/2005/8/layout/list1"/>
    <dgm:cxn modelId="{EBC14673-5859-47BF-8D59-BC8E4B39E244}" type="presOf" srcId="{8811BD26-BE9D-44B8-8E1A-F8F8226DEF27}" destId="{8508A723-D3DF-481C-9F8B-6F7F0D04BFD7}" srcOrd="0" destOrd="0" presId="urn:microsoft.com/office/officeart/2005/8/layout/list1"/>
    <dgm:cxn modelId="{DBE6C0E4-5AED-49BB-927F-DA20BDA8EBB0}" srcId="{8811BD26-BE9D-44B8-8E1A-F8F8226DEF27}" destId="{F562B540-1BFA-44A7-9862-1E5FCECEEB17}" srcOrd="1" destOrd="0" parTransId="{F14A8EFC-04D5-42CB-845E-1AEEF1B4EEA0}" sibTransId="{D493E593-E0F4-48BA-8B8D-920A8800585B}"/>
    <dgm:cxn modelId="{42D1531C-FC92-4E27-BD73-FEA6226D5195}" type="presParOf" srcId="{8508A723-D3DF-481C-9F8B-6F7F0D04BFD7}" destId="{A7CF4D91-121A-4F4E-8235-6AA346F073B6}" srcOrd="0" destOrd="0" presId="urn:microsoft.com/office/officeart/2005/8/layout/list1"/>
    <dgm:cxn modelId="{F8E032AF-AAFE-434C-AAAE-6A633F4AC027}" type="presParOf" srcId="{A7CF4D91-121A-4F4E-8235-6AA346F073B6}" destId="{A3143017-A175-4B36-9B04-AC97EDC942FC}" srcOrd="0" destOrd="0" presId="urn:microsoft.com/office/officeart/2005/8/layout/list1"/>
    <dgm:cxn modelId="{367FE961-78B7-4A6C-B455-03A08706541C}" type="presParOf" srcId="{A7CF4D91-121A-4F4E-8235-6AA346F073B6}" destId="{84F731A8-3790-4B31-B6DB-2E306E29A254}" srcOrd="1" destOrd="0" presId="urn:microsoft.com/office/officeart/2005/8/layout/list1"/>
    <dgm:cxn modelId="{8B69FB62-3BCF-4728-BE65-14475CF78D05}" type="presParOf" srcId="{8508A723-D3DF-481C-9F8B-6F7F0D04BFD7}" destId="{D9AEFB9F-6798-4328-A5C3-76B92F8549E3}" srcOrd="1" destOrd="0" presId="urn:microsoft.com/office/officeart/2005/8/layout/list1"/>
    <dgm:cxn modelId="{E974543E-8650-4F62-BC97-7D4D3376961F}" type="presParOf" srcId="{8508A723-D3DF-481C-9F8B-6F7F0D04BFD7}" destId="{1837AA1B-9BF1-40E9-9059-EB87C1063896}" srcOrd="2" destOrd="0" presId="urn:microsoft.com/office/officeart/2005/8/layout/list1"/>
    <dgm:cxn modelId="{8CE23858-894F-476F-9793-B2767E221442}" type="presParOf" srcId="{8508A723-D3DF-481C-9F8B-6F7F0D04BFD7}" destId="{EB497D0A-443F-49F9-B83D-6F7E2F719718}" srcOrd="3" destOrd="0" presId="urn:microsoft.com/office/officeart/2005/8/layout/list1"/>
    <dgm:cxn modelId="{6572932B-E795-4FF3-9870-355B1E18BA2C}" type="presParOf" srcId="{8508A723-D3DF-481C-9F8B-6F7F0D04BFD7}" destId="{1CB7D06B-F80E-4084-B330-4D998E2E7543}" srcOrd="4" destOrd="0" presId="urn:microsoft.com/office/officeart/2005/8/layout/list1"/>
    <dgm:cxn modelId="{789B2FFC-6DB1-4C73-ABD7-3B7DFE2107A8}" type="presParOf" srcId="{1CB7D06B-F80E-4084-B330-4D998E2E7543}" destId="{993D8311-031D-496F-A885-E9B7AB47503D}" srcOrd="0" destOrd="0" presId="urn:microsoft.com/office/officeart/2005/8/layout/list1"/>
    <dgm:cxn modelId="{635C1667-72A4-4F67-9086-617F6F88A1B6}" type="presParOf" srcId="{1CB7D06B-F80E-4084-B330-4D998E2E7543}" destId="{83052998-2DDC-4FDB-A1B3-0D8A65A07F42}" srcOrd="1" destOrd="0" presId="urn:microsoft.com/office/officeart/2005/8/layout/list1"/>
    <dgm:cxn modelId="{5F393C47-372D-437A-9D82-15D0A29F1F8F}" type="presParOf" srcId="{8508A723-D3DF-481C-9F8B-6F7F0D04BFD7}" destId="{9949081C-51DC-4E19-B26E-E7A63932E347}" srcOrd="5" destOrd="0" presId="urn:microsoft.com/office/officeart/2005/8/layout/list1"/>
    <dgm:cxn modelId="{2D4E292D-88C4-4DD7-8FB2-6DA5FD17C19F}" type="presParOf" srcId="{8508A723-D3DF-481C-9F8B-6F7F0D04BFD7}" destId="{A7746804-6C6A-4AAA-AE64-6EADEA6A755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5EAA71-FA4A-42CE-8DBE-90A3B0DE3CE8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B4937CD-9BE0-4273-9304-A6F31089107D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Мероприятия</a:t>
          </a:r>
          <a:endParaRPr lang="ru-RU" b="1" dirty="0">
            <a:solidFill>
              <a:schemeClr val="tx1"/>
            </a:solidFill>
          </a:endParaRPr>
        </a:p>
      </dgm:t>
    </dgm:pt>
    <dgm:pt modelId="{662BA875-6EC5-4B1C-9572-2143D3ACA965}" type="parTrans" cxnId="{C4725F0A-D1DC-4CB0-AE98-CBECD67B389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3967393-DBD5-49AD-A1AB-1DB6A7D91610}" type="sibTrans" cxnId="{C4725F0A-D1DC-4CB0-AE98-CBECD67B389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ADE2261-5290-4503-8097-0AC400D915CD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Поступления от частных лиц -преподаватели и обучающиеся АПП, выпускники</a:t>
          </a:r>
          <a:endParaRPr lang="ru-RU" b="1" dirty="0">
            <a:solidFill>
              <a:schemeClr val="tx1"/>
            </a:solidFill>
          </a:endParaRPr>
        </a:p>
      </dgm:t>
    </dgm:pt>
    <dgm:pt modelId="{C4C379DF-4603-4F4D-A936-521E3FF331AF}" type="parTrans" cxnId="{7B70AD42-2CFB-45E5-A429-4A53C947C9E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65BD213-F046-4803-B771-AAA363840AC1}" type="sibTrans" cxnId="{7B70AD42-2CFB-45E5-A429-4A53C947C9E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A2497F4-06FB-413A-A314-AFD79DDA676E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Поступления от выпускников-партнеров при проведении профессионально ориентированных мероприятий</a:t>
          </a:r>
          <a:endParaRPr lang="ru-RU" b="1" dirty="0">
            <a:solidFill>
              <a:schemeClr val="tx1"/>
            </a:solidFill>
          </a:endParaRPr>
        </a:p>
      </dgm:t>
    </dgm:pt>
    <dgm:pt modelId="{1DF2A606-31EF-45DD-93A2-38B9A1F6C813}" type="parTrans" cxnId="{4A78554C-6E0B-45E4-A658-AAC1BE88206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92AE957-4C75-4E87-AC3B-F7E11680B734}" type="sibTrans" cxnId="{4A78554C-6E0B-45E4-A658-AAC1BE88206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235F1C1-EA69-473C-AD21-95D969214F04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Поступления от спонсоров-рекламодателей</a:t>
          </a:r>
          <a:endParaRPr lang="ru-RU" b="1" dirty="0">
            <a:solidFill>
              <a:schemeClr val="tx1"/>
            </a:solidFill>
          </a:endParaRPr>
        </a:p>
      </dgm:t>
    </dgm:pt>
    <dgm:pt modelId="{0C1C370B-E424-48C3-AE0A-BF925468911B}" type="parTrans" cxnId="{CCC219E0-CB9C-4EBB-B972-70F907E2B38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077F17B-6E40-4D9F-8005-B4911AE9448C}" type="sibTrans" cxnId="{CCC219E0-CB9C-4EBB-B972-70F907E2B38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3E45732-7E29-40B7-B0BA-51FBB8651417}">
      <dgm:prSet phldrT="[Текст]" custScaleY="34376" custLinFactNeighborY="-2867"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5491A27-2D14-4D93-8C5E-E855166DF7C5}" type="parTrans" cxnId="{8FDC797B-5B88-45C2-8BF6-93485AD79A6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254BA5A-BD23-4DF0-87EB-68AF909FA888}" type="sibTrans" cxnId="{8FDC797B-5B88-45C2-8BF6-93485AD79A6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C809974-CE58-4DB4-923F-DBCCEA5B1FF4}" type="pres">
      <dgm:prSet presAssocID="{155EAA71-FA4A-42CE-8DBE-90A3B0DE3CE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610F7F-FBD7-4D07-B138-06AF557ED548}" type="pres">
      <dgm:prSet presAssocID="{2B4937CD-9BE0-4273-9304-A6F31089107D}" presName="roof" presStyleLbl="dkBgShp" presStyleIdx="0" presStyleCnt="2" custScaleY="34376" custLinFactNeighborY="-2867"/>
      <dgm:spPr/>
      <dgm:t>
        <a:bodyPr/>
        <a:lstStyle/>
        <a:p>
          <a:endParaRPr lang="ru-RU"/>
        </a:p>
      </dgm:t>
    </dgm:pt>
    <dgm:pt modelId="{8B8998AC-492D-4664-BEDC-FFFA169201CB}" type="pres">
      <dgm:prSet presAssocID="{2B4937CD-9BE0-4273-9304-A6F31089107D}" presName="pillar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596990BE-6B1A-44EA-91D7-F6360E64CD63}" type="pres">
      <dgm:prSet presAssocID="{2B4937CD-9BE0-4273-9304-A6F31089107D}" presName="pillar1" presStyleLbl="node1" presStyleIdx="0" presStyleCnt="3" custLinFactNeighborX="-147" custLinFactNeighborY="-16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00ADA-DF35-4433-BABF-FE281D1876E2}" type="pres">
      <dgm:prSet presAssocID="{0A2497F4-06FB-413A-A314-AFD79DDA676E}" presName="pillarX" presStyleLbl="node1" presStyleIdx="1" presStyleCnt="3" custLinFactNeighborX="263" custLinFactNeighborY="-16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848E8-2916-4E61-807D-9A461BF3F2D7}" type="pres">
      <dgm:prSet presAssocID="{6235F1C1-EA69-473C-AD21-95D969214F04}" presName="pillarX" presStyleLbl="node1" presStyleIdx="2" presStyleCnt="3" custLinFactNeighborX="-764" custLinFactNeighborY="-16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1136A-662C-461A-919E-273F105697C4}" type="pres">
      <dgm:prSet presAssocID="{2B4937CD-9BE0-4273-9304-A6F31089107D}" presName="base" presStyleLbl="dkBgShp" presStyleIdx="1" presStyleCnt="2"/>
      <dgm:spPr>
        <a:solidFill>
          <a:schemeClr val="bg1"/>
        </a:solidFill>
        <a:ln>
          <a:noFill/>
        </a:ln>
        <a:effectLst/>
      </dgm:spPr>
    </dgm:pt>
  </dgm:ptLst>
  <dgm:cxnLst>
    <dgm:cxn modelId="{EE63062E-DBD4-4E1C-8C13-ED1175413F24}" type="presOf" srcId="{DADE2261-5290-4503-8097-0AC400D915CD}" destId="{596990BE-6B1A-44EA-91D7-F6360E64CD63}" srcOrd="0" destOrd="0" presId="urn:microsoft.com/office/officeart/2005/8/layout/hList3"/>
    <dgm:cxn modelId="{37C5E489-0702-45C8-9F80-CC32AADD2131}" type="presOf" srcId="{2B4937CD-9BE0-4273-9304-A6F31089107D}" destId="{9C610F7F-FBD7-4D07-B138-06AF557ED548}" srcOrd="0" destOrd="0" presId="urn:microsoft.com/office/officeart/2005/8/layout/hList3"/>
    <dgm:cxn modelId="{CCC219E0-CB9C-4EBB-B972-70F907E2B38C}" srcId="{2B4937CD-9BE0-4273-9304-A6F31089107D}" destId="{6235F1C1-EA69-473C-AD21-95D969214F04}" srcOrd="2" destOrd="0" parTransId="{0C1C370B-E424-48C3-AE0A-BF925468911B}" sibTransId="{A077F17B-6E40-4D9F-8005-B4911AE9448C}"/>
    <dgm:cxn modelId="{C4725F0A-D1DC-4CB0-AE98-CBECD67B389B}" srcId="{155EAA71-FA4A-42CE-8DBE-90A3B0DE3CE8}" destId="{2B4937CD-9BE0-4273-9304-A6F31089107D}" srcOrd="0" destOrd="0" parTransId="{662BA875-6EC5-4B1C-9572-2143D3ACA965}" sibTransId="{73967393-DBD5-49AD-A1AB-1DB6A7D91610}"/>
    <dgm:cxn modelId="{8A3E8824-6754-4349-92B6-1D3E7218E83F}" type="presOf" srcId="{155EAA71-FA4A-42CE-8DBE-90A3B0DE3CE8}" destId="{1C809974-CE58-4DB4-923F-DBCCEA5B1FF4}" srcOrd="0" destOrd="0" presId="urn:microsoft.com/office/officeart/2005/8/layout/hList3"/>
    <dgm:cxn modelId="{4A78554C-6E0B-45E4-A658-AAC1BE882069}" srcId="{2B4937CD-9BE0-4273-9304-A6F31089107D}" destId="{0A2497F4-06FB-413A-A314-AFD79DDA676E}" srcOrd="1" destOrd="0" parTransId="{1DF2A606-31EF-45DD-93A2-38B9A1F6C813}" sibTransId="{292AE957-4C75-4E87-AC3B-F7E11680B734}"/>
    <dgm:cxn modelId="{15B09A6F-F360-4B5E-9D2B-89A4C9D82AEF}" type="presOf" srcId="{0A2497F4-06FB-413A-A314-AFD79DDA676E}" destId="{DBE00ADA-DF35-4433-BABF-FE281D1876E2}" srcOrd="0" destOrd="0" presId="urn:microsoft.com/office/officeart/2005/8/layout/hList3"/>
    <dgm:cxn modelId="{8FDC797B-5B88-45C2-8BF6-93485AD79A6C}" srcId="{155EAA71-FA4A-42CE-8DBE-90A3B0DE3CE8}" destId="{33E45732-7E29-40B7-B0BA-51FBB8651417}" srcOrd="1" destOrd="0" parTransId="{B5491A27-2D14-4D93-8C5E-E855166DF7C5}" sibTransId="{3254BA5A-BD23-4DF0-87EB-68AF909FA888}"/>
    <dgm:cxn modelId="{ACBF172C-9412-479F-91AF-605F34298760}" type="presOf" srcId="{6235F1C1-EA69-473C-AD21-95D969214F04}" destId="{D62848E8-2916-4E61-807D-9A461BF3F2D7}" srcOrd="0" destOrd="0" presId="urn:microsoft.com/office/officeart/2005/8/layout/hList3"/>
    <dgm:cxn modelId="{7B70AD42-2CFB-45E5-A429-4A53C947C9E6}" srcId="{2B4937CD-9BE0-4273-9304-A6F31089107D}" destId="{DADE2261-5290-4503-8097-0AC400D915CD}" srcOrd="0" destOrd="0" parTransId="{C4C379DF-4603-4F4D-A936-521E3FF331AF}" sibTransId="{865BD213-F046-4803-B771-AAA363840AC1}"/>
    <dgm:cxn modelId="{7FC7EFC3-9CDC-4E85-A26B-2F178D8B4EBE}" type="presParOf" srcId="{1C809974-CE58-4DB4-923F-DBCCEA5B1FF4}" destId="{9C610F7F-FBD7-4D07-B138-06AF557ED548}" srcOrd="0" destOrd="0" presId="urn:microsoft.com/office/officeart/2005/8/layout/hList3"/>
    <dgm:cxn modelId="{19079D64-CE88-4DEB-A77F-4B4969F18CDC}" type="presParOf" srcId="{1C809974-CE58-4DB4-923F-DBCCEA5B1FF4}" destId="{8B8998AC-492D-4664-BEDC-FFFA169201CB}" srcOrd="1" destOrd="0" presId="urn:microsoft.com/office/officeart/2005/8/layout/hList3"/>
    <dgm:cxn modelId="{2214ACBD-6593-4218-BE53-06A05A882AB4}" type="presParOf" srcId="{8B8998AC-492D-4664-BEDC-FFFA169201CB}" destId="{596990BE-6B1A-44EA-91D7-F6360E64CD63}" srcOrd="0" destOrd="0" presId="urn:microsoft.com/office/officeart/2005/8/layout/hList3"/>
    <dgm:cxn modelId="{33763D1C-C35B-4282-ADD0-65C87D47F8AD}" type="presParOf" srcId="{8B8998AC-492D-4664-BEDC-FFFA169201CB}" destId="{DBE00ADA-DF35-4433-BABF-FE281D1876E2}" srcOrd="1" destOrd="0" presId="urn:microsoft.com/office/officeart/2005/8/layout/hList3"/>
    <dgm:cxn modelId="{D310DDF7-3C71-4D1D-94E4-26FF3CDC29C2}" type="presParOf" srcId="{8B8998AC-492D-4664-BEDC-FFFA169201CB}" destId="{D62848E8-2916-4E61-807D-9A461BF3F2D7}" srcOrd="2" destOrd="0" presId="urn:microsoft.com/office/officeart/2005/8/layout/hList3"/>
    <dgm:cxn modelId="{DD5C9DF2-F495-4D2D-9E10-5F10270FD332}" type="presParOf" srcId="{1C809974-CE58-4DB4-923F-DBCCEA5B1FF4}" destId="{26D1136A-662C-461A-919E-273F105697C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817CF-87A6-4154-AA28-8880CE38CF34}">
      <dsp:nvSpPr>
        <dsp:cNvPr id="0" name=""/>
        <dsp:cNvSpPr/>
      </dsp:nvSpPr>
      <dsp:spPr>
        <a:xfrm>
          <a:off x="1265757" y="2032000"/>
          <a:ext cx="367536" cy="1750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768" y="0"/>
              </a:lnTo>
              <a:lnTo>
                <a:pt x="183768" y="1750838"/>
              </a:lnTo>
              <a:lnTo>
                <a:pt x="367536" y="1750838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04800" y="2862694"/>
        <a:ext cx="89449" cy="89449"/>
      </dsp:txXfrm>
    </dsp:sp>
    <dsp:sp modelId="{76065EB1-0256-4D05-B44D-3782C2788AD7}">
      <dsp:nvSpPr>
        <dsp:cNvPr id="0" name=""/>
        <dsp:cNvSpPr/>
      </dsp:nvSpPr>
      <dsp:spPr>
        <a:xfrm>
          <a:off x="1265757" y="2032000"/>
          <a:ext cx="367536" cy="1050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768" y="0"/>
              </a:lnTo>
              <a:lnTo>
                <a:pt x="183768" y="1050503"/>
              </a:lnTo>
              <a:lnTo>
                <a:pt x="367536" y="1050503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21702" y="2529428"/>
        <a:ext cx="55647" cy="55647"/>
      </dsp:txXfrm>
    </dsp:sp>
    <dsp:sp modelId="{3FF9AD7F-6CCB-418B-A79E-3E45EC977181}">
      <dsp:nvSpPr>
        <dsp:cNvPr id="0" name=""/>
        <dsp:cNvSpPr/>
      </dsp:nvSpPr>
      <dsp:spPr>
        <a:xfrm>
          <a:off x="1265757" y="2032000"/>
          <a:ext cx="367536" cy="350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768" y="0"/>
              </a:lnTo>
              <a:lnTo>
                <a:pt x="183768" y="350167"/>
              </a:lnTo>
              <a:lnTo>
                <a:pt x="367536" y="350167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6834" y="2194392"/>
        <a:ext cx="25382" cy="25382"/>
      </dsp:txXfrm>
    </dsp:sp>
    <dsp:sp modelId="{C080CCEC-3C9C-4A9E-BAEF-ABBD04ED6A00}">
      <dsp:nvSpPr>
        <dsp:cNvPr id="0" name=""/>
        <dsp:cNvSpPr/>
      </dsp:nvSpPr>
      <dsp:spPr>
        <a:xfrm>
          <a:off x="1265757" y="1681832"/>
          <a:ext cx="367536" cy="350167"/>
        </a:xfrm>
        <a:custGeom>
          <a:avLst/>
          <a:gdLst/>
          <a:ahLst/>
          <a:cxnLst/>
          <a:rect l="0" t="0" r="0" b="0"/>
          <a:pathLst>
            <a:path>
              <a:moveTo>
                <a:pt x="0" y="350167"/>
              </a:moveTo>
              <a:lnTo>
                <a:pt x="183768" y="350167"/>
              </a:lnTo>
              <a:lnTo>
                <a:pt x="183768" y="0"/>
              </a:lnTo>
              <a:lnTo>
                <a:pt x="367536" y="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436834" y="1844225"/>
        <a:ext cx="25382" cy="25382"/>
      </dsp:txXfrm>
    </dsp:sp>
    <dsp:sp modelId="{C4A16DCD-5137-4F87-9C2D-9CA81E5CCEF6}">
      <dsp:nvSpPr>
        <dsp:cNvPr id="0" name=""/>
        <dsp:cNvSpPr/>
      </dsp:nvSpPr>
      <dsp:spPr>
        <a:xfrm>
          <a:off x="1265757" y="981496"/>
          <a:ext cx="367536" cy="1050503"/>
        </a:xfrm>
        <a:custGeom>
          <a:avLst/>
          <a:gdLst/>
          <a:ahLst/>
          <a:cxnLst/>
          <a:rect l="0" t="0" r="0" b="0"/>
          <a:pathLst>
            <a:path>
              <a:moveTo>
                <a:pt x="0" y="1050503"/>
              </a:moveTo>
              <a:lnTo>
                <a:pt x="183768" y="1050503"/>
              </a:lnTo>
              <a:lnTo>
                <a:pt x="183768" y="0"/>
              </a:lnTo>
              <a:lnTo>
                <a:pt x="367536" y="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21702" y="1478924"/>
        <a:ext cx="55647" cy="55647"/>
      </dsp:txXfrm>
    </dsp:sp>
    <dsp:sp modelId="{4C5AB9C2-9CDB-45FA-9F3F-C0014BA52357}">
      <dsp:nvSpPr>
        <dsp:cNvPr id="0" name=""/>
        <dsp:cNvSpPr/>
      </dsp:nvSpPr>
      <dsp:spPr>
        <a:xfrm>
          <a:off x="1265757" y="281161"/>
          <a:ext cx="367536" cy="1750838"/>
        </a:xfrm>
        <a:custGeom>
          <a:avLst/>
          <a:gdLst/>
          <a:ahLst/>
          <a:cxnLst/>
          <a:rect l="0" t="0" r="0" b="0"/>
          <a:pathLst>
            <a:path>
              <a:moveTo>
                <a:pt x="0" y="1750838"/>
              </a:moveTo>
              <a:lnTo>
                <a:pt x="183768" y="1750838"/>
              </a:lnTo>
              <a:lnTo>
                <a:pt x="183768" y="0"/>
              </a:lnTo>
              <a:lnTo>
                <a:pt x="367536" y="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04800" y="1111855"/>
        <a:ext cx="89449" cy="89449"/>
      </dsp:txXfrm>
    </dsp:sp>
    <dsp:sp modelId="{FA26FC48-ABB2-4FAF-80AE-EB6940F41C47}">
      <dsp:nvSpPr>
        <dsp:cNvPr id="0" name=""/>
        <dsp:cNvSpPr/>
      </dsp:nvSpPr>
      <dsp:spPr>
        <a:xfrm rot="16200000">
          <a:off x="-488766" y="1751865"/>
          <a:ext cx="2948781" cy="560268"/>
        </a:xfrm>
        <a:prstGeom prst="rect">
          <a:avLst/>
        </a:prstGeom>
        <a:solidFill>
          <a:srgbClr val="DE3434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Направления работы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-488766" y="1751865"/>
        <a:ext cx="2948781" cy="560268"/>
      </dsp:txXfrm>
    </dsp:sp>
    <dsp:sp modelId="{6A732C06-D01E-4D6E-9314-A56FF31285A3}">
      <dsp:nvSpPr>
        <dsp:cNvPr id="0" name=""/>
        <dsp:cNvSpPr/>
      </dsp:nvSpPr>
      <dsp:spPr>
        <a:xfrm>
          <a:off x="1633294" y="1026"/>
          <a:ext cx="1837680" cy="560268"/>
        </a:xfrm>
        <a:prstGeom prst="rect">
          <a:avLst/>
        </a:prstGeom>
        <a:solidFill>
          <a:srgbClr val="00B0F0">
            <a:alpha val="7000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общественное, консолидирующее </a:t>
          </a:r>
          <a:r>
            <a:rPr lang="ru-RU" sz="1200" b="1" kern="1200" dirty="0" err="1" smtClean="0">
              <a:solidFill>
                <a:schemeClr val="tx1"/>
              </a:solidFill>
            </a:rPr>
            <a:t>профсообщества</a:t>
          </a:r>
          <a:endParaRPr lang="ru-RU" sz="1200" kern="1200" dirty="0" smtClean="0">
            <a:solidFill>
              <a:schemeClr val="tx1"/>
            </a:solidFill>
          </a:endParaRPr>
        </a:p>
      </dsp:txBody>
      <dsp:txXfrm>
        <a:off x="1633294" y="1026"/>
        <a:ext cx="1837680" cy="560268"/>
      </dsp:txXfrm>
    </dsp:sp>
    <dsp:sp modelId="{18B233AF-CFAF-4C0C-BDAA-2E404B4220E8}">
      <dsp:nvSpPr>
        <dsp:cNvPr id="0" name=""/>
        <dsp:cNvSpPr/>
      </dsp:nvSpPr>
      <dsp:spPr>
        <a:xfrm>
          <a:off x="1633294" y="701362"/>
          <a:ext cx="1837680" cy="560268"/>
        </a:xfrm>
        <a:prstGeom prst="rect">
          <a:avLst/>
        </a:prstGeom>
        <a:solidFill>
          <a:schemeClr val="accent6">
            <a:lumMod val="40000"/>
            <a:lumOff val="60000"/>
            <a:alpha val="7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</a:rPr>
            <a:t>профориентационное</a:t>
          </a:r>
          <a:endParaRPr lang="ru-RU" sz="1200" kern="1200" dirty="0" smtClean="0">
            <a:solidFill>
              <a:schemeClr val="tx1"/>
            </a:solidFill>
          </a:endParaRPr>
        </a:p>
      </dsp:txBody>
      <dsp:txXfrm>
        <a:off x="1633294" y="701362"/>
        <a:ext cx="1837680" cy="560268"/>
      </dsp:txXfrm>
    </dsp:sp>
    <dsp:sp modelId="{E2F41F81-4DB9-4E9A-B05C-22AD538460FD}">
      <dsp:nvSpPr>
        <dsp:cNvPr id="0" name=""/>
        <dsp:cNvSpPr/>
      </dsp:nvSpPr>
      <dsp:spPr>
        <a:xfrm>
          <a:off x="1633294" y="1401698"/>
          <a:ext cx="1837680" cy="560268"/>
        </a:xfrm>
        <a:prstGeom prst="rect">
          <a:avLst/>
        </a:prstGeom>
        <a:solidFill>
          <a:srgbClr val="00B050">
            <a:alpha val="7000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учебно-образовательное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633294" y="1401698"/>
        <a:ext cx="1837680" cy="560268"/>
      </dsp:txXfrm>
    </dsp:sp>
    <dsp:sp modelId="{E6B18325-CFCE-4AE7-89F6-B2BE85FA7283}">
      <dsp:nvSpPr>
        <dsp:cNvPr id="0" name=""/>
        <dsp:cNvSpPr/>
      </dsp:nvSpPr>
      <dsp:spPr>
        <a:xfrm>
          <a:off x="1633294" y="2102033"/>
          <a:ext cx="1837680" cy="560268"/>
        </a:xfrm>
        <a:prstGeom prst="rect">
          <a:avLst/>
        </a:prstGeom>
        <a:solidFill>
          <a:schemeClr val="accent6">
            <a:lumMod val="75000"/>
            <a:alpha val="7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научное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633294" y="2102033"/>
        <a:ext cx="1837680" cy="560268"/>
      </dsp:txXfrm>
    </dsp:sp>
    <dsp:sp modelId="{FEE76247-4DD8-475F-8A17-A1EE1BF5DCC2}">
      <dsp:nvSpPr>
        <dsp:cNvPr id="0" name=""/>
        <dsp:cNvSpPr/>
      </dsp:nvSpPr>
      <dsp:spPr>
        <a:xfrm>
          <a:off x="1633294" y="2802369"/>
          <a:ext cx="1837680" cy="560268"/>
        </a:xfrm>
        <a:prstGeom prst="rect">
          <a:avLst/>
        </a:prstGeom>
        <a:solidFill>
          <a:schemeClr val="accent2">
            <a:lumMod val="75000"/>
            <a:alpha val="7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Трудоустройство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633294" y="2802369"/>
        <a:ext cx="1837680" cy="560268"/>
      </dsp:txXfrm>
    </dsp:sp>
    <dsp:sp modelId="{0871554A-DA7B-45D6-9CA2-C72C9EDC400A}">
      <dsp:nvSpPr>
        <dsp:cNvPr id="0" name=""/>
        <dsp:cNvSpPr/>
      </dsp:nvSpPr>
      <dsp:spPr>
        <a:xfrm>
          <a:off x="1633294" y="3502704"/>
          <a:ext cx="1837680" cy="560268"/>
        </a:xfrm>
        <a:prstGeom prst="rect">
          <a:avLst/>
        </a:prstGeom>
        <a:solidFill>
          <a:schemeClr val="accent4">
            <a:lumMod val="75000"/>
            <a:alpha val="7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работа со СМИ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633294" y="3502704"/>
        <a:ext cx="1837680" cy="5602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10F7F-FBD7-4D07-B138-06AF557ED548}">
      <dsp:nvSpPr>
        <dsp:cNvPr id="0" name=""/>
        <dsp:cNvSpPr/>
      </dsp:nvSpPr>
      <dsp:spPr>
        <a:xfrm>
          <a:off x="0" y="187183"/>
          <a:ext cx="4200128" cy="475266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Результаты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0" y="187183"/>
        <a:ext cx="4200128" cy="475266"/>
      </dsp:txXfrm>
    </dsp:sp>
    <dsp:sp modelId="{596990BE-6B1A-44EA-91D7-F6360E64CD63}">
      <dsp:nvSpPr>
        <dsp:cNvPr id="0" name=""/>
        <dsp:cNvSpPr/>
      </dsp:nvSpPr>
      <dsp:spPr>
        <a:xfrm>
          <a:off x="0" y="662450"/>
          <a:ext cx="2100063" cy="29033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Учреждение стипендии им. Е.В. </a:t>
          </a:r>
          <a:r>
            <a:rPr lang="ru-RU" sz="1600" b="1" kern="1200" dirty="0" err="1" smtClean="0">
              <a:solidFill>
                <a:schemeClr val="tx1"/>
              </a:solidFill>
            </a:rPr>
            <a:t>Бондаревской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0" y="662450"/>
        <a:ext cx="2100063" cy="2903362"/>
      </dsp:txXfrm>
    </dsp:sp>
    <dsp:sp modelId="{D62848E8-2916-4E61-807D-9A461BF3F2D7}">
      <dsp:nvSpPr>
        <dsp:cNvPr id="0" name=""/>
        <dsp:cNvSpPr/>
      </dsp:nvSpPr>
      <dsp:spPr>
        <a:xfrm>
          <a:off x="2084019" y="662450"/>
          <a:ext cx="2100063" cy="290336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Победы в </a:t>
          </a:r>
          <a:r>
            <a:rPr lang="ru-RU" sz="1400" b="1" kern="1200" dirty="0" err="1" smtClean="0">
              <a:solidFill>
                <a:schemeClr val="tx1"/>
              </a:solidFill>
            </a:rPr>
            <a:t>грантовом</a:t>
          </a:r>
          <a:r>
            <a:rPr lang="ru-RU" sz="1400" b="1" kern="1200" dirty="0" smtClean="0">
              <a:solidFill>
                <a:schemeClr val="tx1"/>
              </a:solidFill>
            </a:rPr>
            <a:t> конкурсе ФЦК в 2017 и в 2018 году (Савельева К.В. - проект «Педагогический </a:t>
          </a:r>
          <a:r>
            <a:rPr lang="ru-RU" sz="1400" b="1" kern="1200" dirty="0" err="1" smtClean="0">
              <a:solidFill>
                <a:schemeClr val="tx1"/>
              </a:solidFill>
            </a:rPr>
            <a:t>хакатон</a:t>
          </a:r>
          <a:r>
            <a:rPr lang="ru-RU" sz="1400" b="1" kern="1200" dirty="0" smtClean="0">
              <a:solidFill>
                <a:schemeClr val="tx1"/>
              </a:solidFill>
            </a:rPr>
            <a:t>» -2018. «Университетские начальные классы» - Чернова А.А. - 2017, «Академия юных исследователей </a:t>
          </a:r>
          <a:r>
            <a:rPr lang="ru-RU" sz="1400" b="1" kern="1200" dirty="0" err="1" smtClean="0">
              <a:solidFill>
                <a:schemeClr val="tx1"/>
              </a:solidFill>
            </a:rPr>
            <a:t>естесвеннонаучного</a:t>
          </a:r>
          <a:r>
            <a:rPr lang="ru-RU" sz="1400" b="1" kern="1200" dirty="0" smtClean="0">
              <a:solidFill>
                <a:schemeClr val="tx1"/>
              </a:solidFill>
            </a:rPr>
            <a:t> направления» - Чернова А.А., Еременко Е.А. (</a:t>
          </a:r>
          <a:r>
            <a:rPr lang="ru-RU" sz="1400" b="1" kern="1200" dirty="0" err="1" smtClean="0">
              <a:solidFill>
                <a:schemeClr val="tx1"/>
              </a:solidFill>
            </a:rPr>
            <a:t>АБиБ</a:t>
          </a:r>
          <a:r>
            <a:rPr lang="ru-RU" sz="1400" b="1" kern="1200" dirty="0" smtClean="0">
              <a:solidFill>
                <a:schemeClr val="tx1"/>
              </a:solidFill>
            </a:rPr>
            <a:t>), 2018 г.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084019" y="662450"/>
        <a:ext cx="2100063" cy="2903362"/>
      </dsp:txXfrm>
    </dsp:sp>
    <dsp:sp modelId="{26D1136A-662C-461A-919E-273F105697C4}">
      <dsp:nvSpPr>
        <dsp:cNvPr id="0" name=""/>
        <dsp:cNvSpPr/>
      </dsp:nvSpPr>
      <dsp:spPr>
        <a:xfrm>
          <a:off x="0" y="4059094"/>
          <a:ext cx="4200128" cy="3225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C9096-1F91-40E2-810C-153A565A2FBD}">
      <dsp:nvSpPr>
        <dsp:cNvPr id="0" name=""/>
        <dsp:cNvSpPr/>
      </dsp:nvSpPr>
      <dsp:spPr>
        <a:xfrm rot="5400000">
          <a:off x="-218629" y="365142"/>
          <a:ext cx="1457529" cy="102027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</a:t>
          </a:r>
          <a:endParaRPr lang="ru-RU" sz="2800" kern="1200" dirty="0"/>
        </a:p>
      </dsp:txBody>
      <dsp:txXfrm rot="-5400000">
        <a:off x="1" y="656647"/>
        <a:ext cx="1020270" cy="437259"/>
      </dsp:txXfrm>
    </dsp:sp>
    <dsp:sp modelId="{0F33B8DA-1C0D-4D21-B2EE-70205DA697DB}">
      <dsp:nvSpPr>
        <dsp:cNvPr id="0" name=""/>
        <dsp:cNvSpPr/>
      </dsp:nvSpPr>
      <dsp:spPr>
        <a:xfrm rot="5400000">
          <a:off x="4191771" y="-3169640"/>
          <a:ext cx="1236699" cy="7579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Продолжить взаимодействие с Ассоциацией выпускников и Фондом целевого капитала по основным направлениям деятельности: общественное, консолидирующее </a:t>
          </a:r>
          <a:r>
            <a:rPr lang="ru-RU" sz="1700" b="1" kern="1200" dirty="0" err="1" smtClean="0"/>
            <a:t>профсообщества</a:t>
          </a:r>
          <a:r>
            <a:rPr lang="ru-RU" sz="1700" b="1" kern="1200" dirty="0" smtClean="0"/>
            <a:t>; </a:t>
          </a:r>
          <a:r>
            <a:rPr lang="ru-RU" sz="1700" b="1" kern="1200" dirty="0" err="1" smtClean="0"/>
            <a:t>профориентационное</a:t>
          </a:r>
          <a:r>
            <a:rPr lang="ru-RU" sz="1700" b="1" kern="1200" dirty="0" smtClean="0"/>
            <a:t>; учебно-образовательное; научное, трудоустройство, работа со СМИ</a:t>
          </a:r>
          <a:endParaRPr lang="ru-RU" sz="1700" b="1" kern="1200" dirty="0"/>
        </a:p>
      </dsp:txBody>
      <dsp:txXfrm rot="-5400000">
        <a:off x="1020270" y="62232"/>
        <a:ext cx="7519331" cy="1115957"/>
      </dsp:txXfrm>
    </dsp:sp>
    <dsp:sp modelId="{D764BF23-6474-4C76-8915-B253B68F5A89}">
      <dsp:nvSpPr>
        <dsp:cNvPr id="0" name=""/>
        <dsp:cNvSpPr/>
      </dsp:nvSpPr>
      <dsp:spPr>
        <a:xfrm rot="5400000">
          <a:off x="-218629" y="1814425"/>
          <a:ext cx="1457529" cy="1020270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</a:t>
          </a:r>
          <a:endParaRPr lang="ru-RU" sz="2800" kern="1200" dirty="0"/>
        </a:p>
      </dsp:txBody>
      <dsp:txXfrm rot="-5400000">
        <a:off x="1" y="2105930"/>
        <a:ext cx="1020270" cy="437259"/>
      </dsp:txXfrm>
    </dsp:sp>
    <dsp:sp modelId="{F867F484-F290-49CC-ADFA-EEDB85FED8B7}">
      <dsp:nvSpPr>
        <dsp:cNvPr id="0" name=""/>
        <dsp:cNvSpPr/>
      </dsp:nvSpPr>
      <dsp:spPr>
        <a:xfrm rot="5400000">
          <a:off x="4172563" y="-1720358"/>
          <a:ext cx="1275116" cy="7579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Разработать концепцию Дня выпускника ЮФУ-2019 «Психологическое и педагогическое профессиональные сообщества» в срок до 20 марта 2019 года. Ответственные за подготовку: рабочая группа АВ АПП ЮФУ</a:t>
          </a:r>
          <a:endParaRPr lang="ru-RU" sz="1700" b="1" kern="1200" dirty="0"/>
        </a:p>
      </dsp:txBody>
      <dsp:txXfrm rot="-5400000">
        <a:off x="1020270" y="1494181"/>
        <a:ext cx="7517456" cy="1150624"/>
      </dsp:txXfrm>
    </dsp:sp>
    <dsp:sp modelId="{C54F9230-FD83-47EE-BC04-ABE3FC183632}">
      <dsp:nvSpPr>
        <dsp:cNvPr id="0" name=""/>
        <dsp:cNvSpPr/>
      </dsp:nvSpPr>
      <dsp:spPr>
        <a:xfrm rot="5400000">
          <a:off x="-218629" y="3295743"/>
          <a:ext cx="1457529" cy="1020270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</a:t>
          </a:r>
          <a:endParaRPr lang="ru-RU" sz="2800" kern="1200" dirty="0"/>
        </a:p>
      </dsp:txBody>
      <dsp:txXfrm rot="-5400000">
        <a:off x="1" y="3587248"/>
        <a:ext cx="1020270" cy="437259"/>
      </dsp:txXfrm>
    </dsp:sp>
    <dsp:sp modelId="{4FB66FF7-5061-4D78-BB4E-5B63FAA558F1}">
      <dsp:nvSpPr>
        <dsp:cNvPr id="0" name=""/>
        <dsp:cNvSpPr/>
      </dsp:nvSpPr>
      <dsp:spPr>
        <a:xfrm rot="5400000">
          <a:off x="4140527" y="-239040"/>
          <a:ext cx="1339188" cy="7579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Произвести плановую ротацию членов рабочей группы. Срок март 2019 года. </a:t>
          </a:r>
          <a:endParaRPr lang="ru-RU" sz="1700" b="1" kern="1200" dirty="0"/>
        </a:p>
      </dsp:txBody>
      <dsp:txXfrm rot="-5400000">
        <a:off x="1020270" y="2946591"/>
        <a:ext cx="7514328" cy="1208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34778-44F9-41ED-AFDA-B1560E9BAB73}">
      <dsp:nvSpPr>
        <dsp:cNvPr id="0" name=""/>
        <dsp:cNvSpPr/>
      </dsp:nvSpPr>
      <dsp:spPr>
        <a:xfrm>
          <a:off x="755546" y="2362603"/>
          <a:ext cx="193294" cy="65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647" y="0"/>
              </a:lnTo>
              <a:lnTo>
                <a:pt x="96647" y="650629"/>
              </a:lnTo>
              <a:lnTo>
                <a:pt x="193294" y="650629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835225" y="2670949"/>
        <a:ext cx="33936" cy="33936"/>
      </dsp:txXfrm>
    </dsp:sp>
    <dsp:sp modelId="{D8420E06-211D-4C99-A738-3C93D5C4371B}">
      <dsp:nvSpPr>
        <dsp:cNvPr id="0" name=""/>
        <dsp:cNvSpPr/>
      </dsp:nvSpPr>
      <dsp:spPr>
        <a:xfrm>
          <a:off x="755546" y="1683823"/>
          <a:ext cx="193294" cy="678779"/>
        </a:xfrm>
        <a:custGeom>
          <a:avLst/>
          <a:gdLst/>
          <a:ahLst/>
          <a:cxnLst/>
          <a:rect l="0" t="0" r="0" b="0"/>
          <a:pathLst>
            <a:path>
              <a:moveTo>
                <a:pt x="0" y="678779"/>
              </a:moveTo>
              <a:lnTo>
                <a:pt x="96647" y="678779"/>
              </a:lnTo>
              <a:lnTo>
                <a:pt x="96647" y="0"/>
              </a:lnTo>
              <a:lnTo>
                <a:pt x="193294" y="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834549" y="2005569"/>
        <a:ext cx="35288" cy="35288"/>
      </dsp:txXfrm>
    </dsp:sp>
    <dsp:sp modelId="{24D55442-539A-4D8F-9EE3-AE85769D7DA7}">
      <dsp:nvSpPr>
        <dsp:cNvPr id="0" name=""/>
        <dsp:cNvSpPr/>
      </dsp:nvSpPr>
      <dsp:spPr>
        <a:xfrm rot="16200000">
          <a:off x="-995182" y="2069087"/>
          <a:ext cx="2914425" cy="587031"/>
        </a:xfrm>
        <a:prstGeom prst="rect">
          <a:avLst/>
        </a:prstGeom>
        <a:solidFill>
          <a:srgbClr val="DE3434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Количество членов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-995182" y="2069087"/>
        <a:ext cx="2914425" cy="587031"/>
      </dsp:txXfrm>
    </dsp:sp>
    <dsp:sp modelId="{B7D773B1-5675-4AE7-9D4F-BE0C47063AA5}">
      <dsp:nvSpPr>
        <dsp:cNvPr id="0" name=""/>
        <dsp:cNvSpPr/>
      </dsp:nvSpPr>
      <dsp:spPr>
        <a:xfrm>
          <a:off x="948840" y="1245786"/>
          <a:ext cx="1862418" cy="876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Члены АВ ЮФУ</a:t>
          </a:r>
          <a:br>
            <a:rPr lang="ru-RU" sz="1800" kern="1200" dirty="0" smtClean="0">
              <a:solidFill>
                <a:schemeClr val="tx1"/>
              </a:solidFill>
            </a:rPr>
          </a:br>
          <a:r>
            <a:rPr lang="ru-RU" sz="1800" kern="1200" dirty="0" smtClean="0">
              <a:solidFill>
                <a:schemeClr val="tx1"/>
              </a:solidFill>
            </a:rPr>
            <a:t>8360 человек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948840" y="1245786"/>
        <a:ext cx="1862418" cy="876075"/>
      </dsp:txXfrm>
    </dsp:sp>
    <dsp:sp modelId="{B3B31E4F-58AE-44B8-8A97-C727008ED5CF}">
      <dsp:nvSpPr>
        <dsp:cNvPr id="0" name=""/>
        <dsp:cNvSpPr/>
      </dsp:nvSpPr>
      <dsp:spPr>
        <a:xfrm>
          <a:off x="948840" y="2575195"/>
          <a:ext cx="1851413" cy="876075"/>
        </a:xfrm>
        <a:prstGeom prst="rect">
          <a:avLst/>
        </a:prstGeom>
        <a:solidFill>
          <a:srgbClr val="00800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Члены АВ АПП ЮФУ</a:t>
          </a:r>
          <a:br>
            <a:rPr lang="ru-RU" sz="2000" kern="1200" dirty="0" smtClean="0">
              <a:solidFill>
                <a:schemeClr val="tx1"/>
              </a:solidFill>
            </a:rPr>
          </a:br>
          <a:r>
            <a:rPr lang="ru-RU" sz="2000" kern="1200" dirty="0" smtClean="0">
              <a:solidFill>
                <a:schemeClr val="tx1"/>
              </a:solidFill>
            </a:rPr>
            <a:t>841 человек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948840" y="2575195"/>
        <a:ext cx="1851413" cy="876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8CB80-425E-44AD-B073-7914669EACBD}">
      <dsp:nvSpPr>
        <dsp:cNvPr id="0" name=""/>
        <dsp:cNvSpPr/>
      </dsp:nvSpPr>
      <dsp:spPr>
        <a:xfrm>
          <a:off x="1493120" y="46527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7030A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CD8393-4887-48B1-B2D5-2079DFDC7B25}">
      <dsp:nvSpPr>
        <dsp:cNvPr id="0" name=""/>
        <dsp:cNvSpPr/>
      </dsp:nvSpPr>
      <dsp:spPr>
        <a:xfrm>
          <a:off x="1493120" y="46527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385AE5-849C-4E1A-9F59-4DF998F0A7B7}">
      <dsp:nvSpPr>
        <dsp:cNvPr id="0" name=""/>
        <dsp:cNvSpPr/>
      </dsp:nvSpPr>
      <dsp:spPr>
        <a:xfrm>
          <a:off x="1493120" y="46527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3FD769-36FC-41BE-9BD9-3E0B4CBE24C9}">
      <dsp:nvSpPr>
        <dsp:cNvPr id="0" name=""/>
        <dsp:cNvSpPr/>
      </dsp:nvSpPr>
      <dsp:spPr>
        <a:xfrm>
          <a:off x="1493120" y="46527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31D1FE-D9EF-439D-8E07-327E80F1DECE}">
      <dsp:nvSpPr>
        <dsp:cNvPr id="0" name=""/>
        <dsp:cNvSpPr/>
      </dsp:nvSpPr>
      <dsp:spPr>
        <a:xfrm>
          <a:off x="2246602" y="1296144"/>
          <a:ext cx="1587143" cy="14636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Мерориятия</a:t>
          </a:r>
          <a:endParaRPr lang="ru-RU" sz="1400" b="1" kern="1200" dirty="0"/>
        </a:p>
      </dsp:txBody>
      <dsp:txXfrm>
        <a:off x="2479034" y="1510497"/>
        <a:ext cx="1122279" cy="1034985"/>
      </dsp:txXfrm>
    </dsp:sp>
    <dsp:sp modelId="{59643F81-F3DF-4813-9DCB-40451CC02C8F}">
      <dsp:nvSpPr>
        <dsp:cNvPr id="0" name=""/>
        <dsp:cNvSpPr/>
      </dsp:nvSpPr>
      <dsp:spPr>
        <a:xfrm>
          <a:off x="2352909" y="-217042"/>
          <a:ext cx="1405851" cy="143717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День выпускника ЮФУ-2017 – Поляна ЮФУ</a:t>
          </a:r>
        </a:p>
      </dsp:txBody>
      <dsp:txXfrm>
        <a:off x="2558791" y="-6573"/>
        <a:ext cx="994087" cy="1016233"/>
      </dsp:txXfrm>
    </dsp:sp>
    <dsp:sp modelId="{460D1D98-033C-4715-8B00-D6459D0DE0DD}">
      <dsp:nvSpPr>
        <dsp:cNvPr id="0" name=""/>
        <dsp:cNvSpPr/>
      </dsp:nvSpPr>
      <dsp:spPr>
        <a:xfrm>
          <a:off x="3849401" y="1296146"/>
          <a:ext cx="1465762" cy="1463687"/>
        </a:xfrm>
        <a:prstGeom prst="ellipse">
          <a:avLst/>
        </a:prstGeom>
        <a:solidFill>
          <a:srgbClr val="53C17B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День психолога -  2017 (80 участников)</a:t>
          </a:r>
          <a:endParaRPr lang="ru-RU" sz="1400" b="1" kern="1200" dirty="0"/>
        </a:p>
      </dsp:txBody>
      <dsp:txXfrm>
        <a:off x="4064057" y="1510498"/>
        <a:ext cx="1036450" cy="1034983"/>
      </dsp:txXfrm>
    </dsp:sp>
    <dsp:sp modelId="{DBDD2441-23FC-43F2-AD22-8D8B73DD279E}">
      <dsp:nvSpPr>
        <dsp:cNvPr id="0" name=""/>
        <dsp:cNvSpPr/>
      </dsp:nvSpPr>
      <dsp:spPr>
        <a:xfrm>
          <a:off x="2315640" y="2827832"/>
          <a:ext cx="1480390" cy="1453209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Новогодний прием – 2017 – партнерский день-2017</a:t>
          </a:r>
          <a:endParaRPr lang="ru-RU" sz="1400" b="1" kern="1200" dirty="0"/>
        </a:p>
      </dsp:txBody>
      <dsp:txXfrm>
        <a:off x="2532438" y="3040650"/>
        <a:ext cx="1046794" cy="1027573"/>
      </dsp:txXfrm>
    </dsp:sp>
    <dsp:sp modelId="{FE868191-AC68-496D-9F71-43EC2DDF87EB}">
      <dsp:nvSpPr>
        <dsp:cNvPr id="0" name=""/>
        <dsp:cNvSpPr/>
      </dsp:nvSpPr>
      <dsp:spPr>
        <a:xfrm>
          <a:off x="780836" y="1247670"/>
          <a:ext cx="1497103" cy="1560640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День выпускника ЮФУ – 2018 – АПП </a:t>
          </a:r>
        </a:p>
      </dsp:txBody>
      <dsp:txXfrm>
        <a:off x="1000082" y="1476220"/>
        <a:ext cx="1058611" cy="1103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393-4887-48B1-B2D5-2079DFDC7B25}">
      <dsp:nvSpPr>
        <dsp:cNvPr id="0" name=""/>
        <dsp:cNvSpPr/>
      </dsp:nvSpPr>
      <dsp:spPr>
        <a:xfrm>
          <a:off x="1378835" y="616118"/>
          <a:ext cx="3346149" cy="334614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385AE5-849C-4E1A-9F59-4DF998F0A7B7}">
      <dsp:nvSpPr>
        <dsp:cNvPr id="0" name=""/>
        <dsp:cNvSpPr/>
      </dsp:nvSpPr>
      <dsp:spPr>
        <a:xfrm>
          <a:off x="1378835" y="616118"/>
          <a:ext cx="3346149" cy="334614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3FD769-36FC-41BE-9BD9-3E0B4CBE24C9}">
      <dsp:nvSpPr>
        <dsp:cNvPr id="0" name=""/>
        <dsp:cNvSpPr/>
      </dsp:nvSpPr>
      <dsp:spPr>
        <a:xfrm>
          <a:off x="1378835" y="616118"/>
          <a:ext cx="3346149" cy="334614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31D1FE-D9EF-439D-8E07-327E80F1DECE}">
      <dsp:nvSpPr>
        <dsp:cNvPr id="0" name=""/>
        <dsp:cNvSpPr/>
      </dsp:nvSpPr>
      <dsp:spPr>
        <a:xfrm>
          <a:off x="2186587" y="1506640"/>
          <a:ext cx="1697110" cy="15651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Мероприятия</a:t>
          </a:r>
          <a:endParaRPr lang="ru-RU" sz="1400" b="1" kern="1200" dirty="0"/>
        </a:p>
      </dsp:txBody>
      <dsp:txXfrm>
        <a:off x="2435123" y="1735844"/>
        <a:ext cx="1200038" cy="1106697"/>
      </dsp:txXfrm>
    </dsp:sp>
    <dsp:sp modelId="{59643F81-F3DF-4813-9DCB-40451CC02C8F}">
      <dsp:nvSpPr>
        <dsp:cNvPr id="0" name=""/>
        <dsp:cNvSpPr/>
      </dsp:nvSpPr>
      <dsp:spPr>
        <a:xfrm>
          <a:off x="2300281" y="-113476"/>
          <a:ext cx="1503257" cy="15367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Приемная компания 2017 и 2018 </a:t>
          </a:r>
          <a:r>
            <a:rPr lang="ru-RU" sz="1400" b="1" kern="1200" dirty="0" err="1" smtClean="0"/>
            <a:t>г.г</a:t>
          </a:r>
          <a:r>
            <a:rPr lang="ru-RU" sz="1400" b="1" kern="1200" dirty="0" smtClean="0"/>
            <a:t>.</a:t>
          </a:r>
          <a:endParaRPr lang="ru-RU" sz="1400" b="1" kern="1200" dirty="0"/>
        </a:p>
      </dsp:txBody>
      <dsp:txXfrm>
        <a:off x="2520428" y="111576"/>
        <a:ext cx="1062963" cy="1086644"/>
      </dsp:txXfrm>
    </dsp:sp>
    <dsp:sp modelId="{460D1D98-033C-4715-8B00-D6459D0DE0DD}">
      <dsp:nvSpPr>
        <dsp:cNvPr id="0" name=""/>
        <dsp:cNvSpPr/>
      </dsp:nvSpPr>
      <dsp:spPr>
        <a:xfrm>
          <a:off x="3683591" y="2323789"/>
          <a:ext cx="1567319" cy="1565100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Дни открытых дверей АПП</a:t>
          </a:r>
          <a:endParaRPr lang="ru-RU" sz="1400" b="1" kern="1200" dirty="0"/>
        </a:p>
      </dsp:txBody>
      <dsp:txXfrm>
        <a:off x="3913120" y="2552993"/>
        <a:ext cx="1108261" cy="1106692"/>
      </dsp:txXfrm>
    </dsp:sp>
    <dsp:sp modelId="{DBDD2441-23FC-43F2-AD22-8D8B73DD279E}">
      <dsp:nvSpPr>
        <dsp:cNvPr id="0" name=""/>
        <dsp:cNvSpPr/>
      </dsp:nvSpPr>
      <dsp:spPr>
        <a:xfrm>
          <a:off x="845088" y="2329391"/>
          <a:ext cx="1582961" cy="1553897"/>
        </a:xfrm>
        <a:prstGeom prst="ellipse">
          <a:avLst/>
        </a:prstGeom>
        <a:solidFill>
          <a:srgbClr val="7B57A7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Проекты ОК ЮФО</a:t>
          </a:r>
          <a:endParaRPr lang="ru-RU" sz="1400" b="1" kern="1200" dirty="0"/>
        </a:p>
      </dsp:txBody>
      <dsp:txXfrm>
        <a:off x="1076907" y="2556954"/>
        <a:ext cx="1119323" cy="1098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8B18F-43F4-4C15-906B-DF075C3446D8}">
      <dsp:nvSpPr>
        <dsp:cNvPr id="0" name=""/>
        <dsp:cNvSpPr/>
      </dsp:nvSpPr>
      <dsp:spPr>
        <a:xfrm>
          <a:off x="0" y="2172"/>
          <a:ext cx="49685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4FCD0-0395-43A4-BEE3-76CD83960ED7}">
      <dsp:nvSpPr>
        <dsp:cNvPr id="0" name=""/>
        <dsp:cNvSpPr/>
      </dsp:nvSpPr>
      <dsp:spPr>
        <a:xfrm>
          <a:off x="0" y="2172"/>
          <a:ext cx="993710" cy="4444839"/>
        </a:xfrm>
        <a:prstGeom prst="rect">
          <a:avLst/>
        </a:prstGeom>
        <a:solidFill>
          <a:srgbClr val="DE3434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Мероприятия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0" y="2172"/>
        <a:ext cx="993710" cy="4444839"/>
      </dsp:txXfrm>
    </dsp:sp>
    <dsp:sp modelId="{258CE360-94C3-4DF3-926A-1B86147BC2EB}">
      <dsp:nvSpPr>
        <dsp:cNvPr id="0" name=""/>
        <dsp:cNvSpPr/>
      </dsp:nvSpPr>
      <dsp:spPr>
        <a:xfrm>
          <a:off x="1068238" y="23224"/>
          <a:ext cx="3900313" cy="42305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Участие в разработке ОС ЮФУ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068238" y="23224"/>
        <a:ext cx="3900313" cy="423052"/>
      </dsp:txXfrm>
    </dsp:sp>
    <dsp:sp modelId="{7692A116-91E9-4BDC-B285-8A4D15970C93}">
      <dsp:nvSpPr>
        <dsp:cNvPr id="0" name=""/>
        <dsp:cNvSpPr/>
      </dsp:nvSpPr>
      <dsp:spPr>
        <a:xfrm>
          <a:off x="993710" y="446277"/>
          <a:ext cx="3974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A247A-915E-41D8-B05F-D8F92E8695C9}">
      <dsp:nvSpPr>
        <dsp:cNvPr id="0" name=""/>
        <dsp:cNvSpPr/>
      </dsp:nvSpPr>
      <dsp:spPr>
        <a:xfrm>
          <a:off x="1068238" y="467329"/>
          <a:ext cx="3900313" cy="42104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Участие в подготовке и проведении </a:t>
          </a:r>
          <a:r>
            <a:rPr lang="ru-RU" sz="1200" b="1" kern="1200" dirty="0" err="1" smtClean="0">
              <a:solidFill>
                <a:schemeClr val="tx1"/>
              </a:solidFill>
            </a:rPr>
            <a:t>аккредитационных</a:t>
          </a:r>
          <a:r>
            <a:rPr lang="ru-RU" sz="1200" b="1" kern="1200" dirty="0" smtClean="0">
              <a:solidFill>
                <a:schemeClr val="tx1"/>
              </a:solidFill>
            </a:rPr>
            <a:t> мероприятий февраль-сентябрь 2018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068238" y="467329"/>
        <a:ext cx="3900313" cy="421044"/>
      </dsp:txXfrm>
    </dsp:sp>
    <dsp:sp modelId="{93F403DF-1427-4B94-9CE3-B3BB716F2391}">
      <dsp:nvSpPr>
        <dsp:cNvPr id="0" name=""/>
        <dsp:cNvSpPr/>
      </dsp:nvSpPr>
      <dsp:spPr>
        <a:xfrm>
          <a:off x="993710" y="888373"/>
          <a:ext cx="3974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42D11-649D-4721-8964-6E1EBF57E6B0}">
      <dsp:nvSpPr>
        <dsp:cNvPr id="0" name=""/>
        <dsp:cNvSpPr/>
      </dsp:nvSpPr>
      <dsp:spPr>
        <a:xfrm>
          <a:off x="1068238" y="909426"/>
          <a:ext cx="3900313" cy="42104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Участие в конкурсе руководителей ОП </a:t>
          </a:r>
          <a:r>
            <a:rPr lang="ru-RU" sz="1200" b="1" kern="1200" dirty="0" err="1" smtClean="0">
              <a:solidFill>
                <a:schemeClr val="tx1"/>
              </a:solidFill>
            </a:rPr>
            <a:t>бакалавриата</a:t>
          </a:r>
          <a:r>
            <a:rPr lang="ru-RU" sz="1200" b="1" kern="1200" dirty="0" smtClean="0">
              <a:solidFill>
                <a:schemeClr val="tx1"/>
              </a:solidFill>
            </a:rPr>
            <a:t>, магистратуры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068238" y="909426"/>
        <a:ext cx="3900313" cy="421044"/>
      </dsp:txXfrm>
    </dsp:sp>
    <dsp:sp modelId="{28E53B6C-E1BA-494C-9D13-B6A35A141792}">
      <dsp:nvSpPr>
        <dsp:cNvPr id="0" name=""/>
        <dsp:cNvSpPr/>
      </dsp:nvSpPr>
      <dsp:spPr>
        <a:xfrm>
          <a:off x="993710" y="1330470"/>
          <a:ext cx="3974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6017-BCF3-4F7D-8543-935A40C21DFA}">
      <dsp:nvSpPr>
        <dsp:cNvPr id="0" name=""/>
        <dsp:cNvSpPr/>
      </dsp:nvSpPr>
      <dsp:spPr>
        <a:xfrm>
          <a:off x="1068238" y="1351522"/>
          <a:ext cx="3900313" cy="421044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Участие в учебном процессе — внешнее совместительство, почасовая работа по ДГПХ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068238" y="1351522"/>
        <a:ext cx="3900313" cy="421044"/>
      </dsp:txXfrm>
    </dsp:sp>
    <dsp:sp modelId="{2CBA0B20-A0FE-4ED7-B331-7166C6C5D915}">
      <dsp:nvSpPr>
        <dsp:cNvPr id="0" name=""/>
        <dsp:cNvSpPr/>
      </dsp:nvSpPr>
      <dsp:spPr>
        <a:xfrm>
          <a:off x="993710" y="1772567"/>
          <a:ext cx="3974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11814-47E1-4483-AA76-D616A0CEBBFB}">
      <dsp:nvSpPr>
        <dsp:cNvPr id="0" name=""/>
        <dsp:cNvSpPr/>
      </dsp:nvSpPr>
      <dsp:spPr>
        <a:xfrm>
          <a:off x="1068238" y="1793619"/>
          <a:ext cx="3900313" cy="421044"/>
        </a:xfrm>
        <a:prstGeom prst="rect">
          <a:avLst/>
        </a:prstGeom>
        <a:solidFill>
          <a:srgbClr val="7B57A7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Участие в аттестационных комиссиях в процессе ГИА (ежегодно)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068238" y="1793619"/>
        <a:ext cx="3900313" cy="421044"/>
      </dsp:txXfrm>
    </dsp:sp>
    <dsp:sp modelId="{404AE1EE-1122-4F8A-9157-1F11BEA54625}">
      <dsp:nvSpPr>
        <dsp:cNvPr id="0" name=""/>
        <dsp:cNvSpPr/>
      </dsp:nvSpPr>
      <dsp:spPr>
        <a:xfrm>
          <a:off x="993710" y="2214663"/>
          <a:ext cx="3974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B1682-D772-40B6-B05C-D4879BF68F16}">
      <dsp:nvSpPr>
        <dsp:cNvPr id="0" name=""/>
        <dsp:cNvSpPr/>
      </dsp:nvSpPr>
      <dsp:spPr>
        <a:xfrm>
          <a:off x="1068238" y="2235715"/>
          <a:ext cx="3900313" cy="42104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Участие в НАМ в качестве визит-лекторов 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068238" y="2235715"/>
        <a:ext cx="3900313" cy="421044"/>
      </dsp:txXfrm>
    </dsp:sp>
    <dsp:sp modelId="{AD668149-6A20-460A-9E29-6E150860A660}">
      <dsp:nvSpPr>
        <dsp:cNvPr id="0" name=""/>
        <dsp:cNvSpPr/>
      </dsp:nvSpPr>
      <dsp:spPr>
        <a:xfrm>
          <a:off x="993710" y="2656760"/>
          <a:ext cx="3974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75C7E-6E26-437D-98D6-68825FEA424C}">
      <dsp:nvSpPr>
        <dsp:cNvPr id="0" name=""/>
        <dsp:cNvSpPr/>
      </dsp:nvSpPr>
      <dsp:spPr>
        <a:xfrm>
          <a:off x="1068238" y="2677812"/>
          <a:ext cx="3900313" cy="421044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Фестиваль науки - 2017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068238" y="2677812"/>
        <a:ext cx="3900313" cy="421044"/>
      </dsp:txXfrm>
    </dsp:sp>
    <dsp:sp modelId="{016B893A-04EA-4205-98CB-C347D809FD1C}">
      <dsp:nvSpPr>
        <dsp:cNvPr id="0" name=""/>
        <dsp:cNvSpPr/>
      </dsp:nvSpPr>
      <dsp:spPr>
        <a:xfrm>
          <a:off x="993710" y="3098856"/>
          <a:ext cx="3974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1834D-D55E-4F9D-8B95-0229CFFBAD48}">
      <dsp:nvSpPr>
        <dsp:cNvPr id="0" name=""/>
        <dsp:cNvSpPr/>
      </dsp:nvSpPr>
      <dsp:spPr>
        <a:xfrm>
          <a:off x="1068238" y="3119908"/>
          <a:ext cx="3900313" cy="421044"/>
        </a:xfrm>
        <a:prstGeom prst="rect">
          <a:avLst/>
        </a:prstGeom>
        <a:solidFill>
          <a:srgbClr val="B5DDE7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Фестиваль науки - 2018</a:t>
          </a:r>
        </a:p>
      </dsp:txBody>
      <dsp:txXfrm>
        <a:off x="1068238" y="3119908"/>
        <a:ext cx="3900313" cy="421044"/>
      </dsp:txXfrm>
    </dsp:sp>
    <dsp:sp modelId="{ACA59903-5025-4C72-8B08-631F15161793}">
      <dsp:nvSpPr>
        <dsp:cNvPr id="0" name=""/>
        <dsp:cNvSpPr/>
      </dsp:nvSpPr>
      <dsp:spPr>
        <a:xfrm>
          <a:off x="993710" y="3540953"/>
          <a:ext cx="3974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C75AA-C08F-4667-9C82-5CAFB65F8D94}">
      <dsp:nvSpPr>
        <dsp:cNvPr id="0" name=""/>
        <dsp:cNvSpPr/>
      </dsp:nvSpPr>
      <dsp:spPr>
        <a:xfrm>
          <a:off x="1068238" y="3562005"/>
          <a:ext cx="3900313" cy="421044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Программы ДПО в ОЦ «Сириус» с образовательными организациями -партнерами АПП ЮФУ.</a:t>
          </a:r>
        </a:p>
      </dsp:txBody>
      <dsp:txXfrm>
        <a:off x="1068238" y="3562005"/>
        <a:ext cx="3900313" cy="421044"/>
      </dsp:txXfrm>
    </dsp:sp>
    <dsp:sp modelId="{304311A8-4764-4132-9096-642C830B6032}">
      <dsp:nvSpPr>
        <dsp:cNvPr id="0" name=""/>
        <dsp:cNvSpPr/>
      </dsp:nvSpPr>
      <dsp:spPr>
        <a:xfrm>
          <a:off x="993710" y="3983049"/>
          <a:ext cx="3974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575F9-B438-4519-A0B4-0837AB9C39EF}">
      <dsp:nvSpPr>
        <dsp:cNvPr id="0" name=""/>
        <dsp:cNvSpPr/>
      </dsp:nvSpPr>
      <dsp:spPr>
        <a:xfrm>
          <a:off x="1068238" y="4004101"/>
          <a:ext cx="3900313" cy="421044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Проект «Общественная кафедра «»</a:t>
          </a:r>
        </a:p>
      </dsp:txBody>
      <dsp:txXfrm>
        <a:off x="1068238" y="4004101"/>
        <a:ext cx="3900313" cy="421044"/>
      </dsp:txXfrm>
    </dsp:sp>
    <dsp:sp modelId="{1041DB4D-FF33-47C7-BFC5-560D3AB7DEF5}">
      <dsp:nvSpPr>
        <dsp:cNvPr id="0" name=""/>
        <dsp:cNvSpPr/>
      </dsp:nvSpPr>
      <dsp:spPr>
        <a:xfrm>
          <a:off x="993710" y="4425146"/>
          <a:ext cx="3974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7AA1B-9BF1-40E9-9059-EB87C1063896}">
      <dsp:nvSpPr>
        <dsp:cNvPr id="0" name=""/>
        <dsp:cNvSpPr/>
      </dsp:nvSpPr>
      <dsp:spPr>
        <a:xfrm>
          <a:off x="0" y="896491"/>
          <a:ext cx="4954063" cy="148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731A8-3790-4B31-B6DB-2E306E29A254}">
      <dsp:nvSpPr>
        <dsp:cNvPr id="0" name=""/>
        <dsp:cNvSpPr/>
      </dsp:nvSpPr>
      <dsp:spPr>
        <a:xfrm>
          <a:off x="247703" y="25651"/>
          <a:ext cx="3467844" cy="1741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76" tIns="0" rIns="13107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Научно-практические конференции с привлечением выпускников-партнеров АПП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32725" y="110673"/>
        <a:ext cx="3297800" cy="1571636"/>
      </dsp:txXfrm>
    </dsp:sp>
    <dsp:sp modelId="{A7746804-6C6A-4AAA-AE64-6EADEA6A755C}">
      <dsp:nvSpPr>
        <dsp:cNvPr id="0" name=""/>
        <dsp:cNvSpPr/>
      </dsp:nvSpPr>
      <dsp:spPr>
        <a:xfrm>
          <a:off x="0" y="3572731"/>
          <a:ext cx="4954063" cy="148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52998-2DDC-4FDB-A1B3-0D8A65A07F42}">
      <dsp:nvSpPr>
        <dsp:cNvPr id="0" name=""/>
        <dsp:cNvSpPr/>
      </dsp:nvSpPr>
      <dsp:spPr>
        <a:xfrm>
          <a:off x="247703" y="2701891"/>
          <a:ext cx="3467844" cy="17416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76" tIns="0" rIns="13107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Подача совместных научных публикаций в высоко рейтинговые журналы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32725" y="2786913"/>
        <a:ext cx="3297800" cy="15716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7AA1B-9BF1-40E9-9059-EB87C1063896}">
      <dsp:nvSpPr>
        <dsp:cNvPr id="0" name=""/>
        <dsp:cNvSpPr/>
      </dsp:nvSpPr>
      <dsp:spPr>
        <a:xfrm>
          <a:off x="0" y="794123"/>
          <a:ext cx="8815996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731A8-3790-4B31-B6DB-2E306E29A254}">
      <dsp:nvSpPr>
        <dsp:cNvPr id="0" name=""/>
        <dsp:cNvSpPr/>
      </dsp:nvSpPr>
      <dsp:spPr>
        <a:xfrm>
          <a:off x="440799" y="26603"/>
          <a:ext cx="6171197" cy="1535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57" tIns="0" rIns="23325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Совместный проект </a:t>
          </a:r>
          <a:r>
            <a:rPr lang="ru-RU" sz="2000" b="1" kern="1200" dirty="0" smtClean="0">
              <a:solidFill>
                <a:schemeClr val="tx1"/>
              </a:solidFill>
            </a:rPr>
            <a:t>с </a:t>
          </a:r>
          <a:r>
            <a:rPr lang="ru-RU" sz="2000" b="1" kern="1200" dirty="0" smtClean="0">
              <a:solidFill>
                <a:schemeClr val="tx1"/>
              </a:solidFill>
            </a:rPr>
            <a:t>Управлением образования г. Ростова-на- Дону — отсроченные трудовые контракты (целевое обучение)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15733" y="101537"/>
        <a:ext cx="6021329" cy="1385172"/>
      </dsp:txXfrm>
    </dsp:sp>
    <dsp:sp modelId="{A7746804-6C6A-4AAA-AE64-6EADEA6A755C}">
      <dsp:nvSpPr>
        <dsp:cNvPr id="0" name=""/>
        <dsp:cNvSpPr/>
      </dsp:nvSpPr>
      <dsp:spPr>
        <a:xfrm>
          <a:off x="0" y="3152843"/>
          <a:ext cx="8815996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52998-2DDC-4FDB-A1B3-0D8A65A07F42}">
      <dsp:nvSpPr>
        <dsp:cNvPr id="0" name=""/>
        <dsp:cNvSpPr/>
      </dsp:nvSpPr>
      <dsp:spPr>
        <a:xfrm>
          <a:off x="440799" y="2385323"/>
          <a:ext cx="6171197" cy="15350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57" tIns="0" rIns="23325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Систематический запрос организаций-партнеров на выпускников АПП(акцент на организации, в которых трудятся выпускники АПП)  - реализованные трудоустройства по запросу партнеров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15733" y="2460257"/>
        <a:ext cx="6021329" cy="13851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7AA1B-9BF1-40E9-9059-EB87C1063896}">
      <dsp:nvSpPr>
        <dsp:cNvPr id="0" name=""/>
        <dsp:cNvSpPr/>
      </dsp:nvSpPr>
      <dsp:spPr>
        <a:xfrm>
          <a:off x="0" y="432168"/>
          <a:ext cx="881599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731A8-3790-4B31-B6DB-2E306E29A254}">
      <dsp:nvSpPr>
        <dsp:cNvPr id="0" name=""/>
        <dsp:cNvSpPr/>
      </dsp:nvSpPr>
      <dsp:spPr>
        <a:xfrm>
          <a:off x="440799" y="33648"/>
          <a:ext cx="6171197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57" tIns="0" rIns="23325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</a:rPr>
            <a:t>АИФ (</a:t>
          </a:r>
          <a:r>
            <a:rPr lang="ru-RU" sz="2000" b="1" kern="1200" dirty="0" smtClean="0">
              <a:solidFill>
                <a:schemeClr val="tx1"/>
              </a:solidFill>
            </a:rPr>
            <a:t>10 публикаций на электронных ресурсах и в печатной прессе)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79707" y="72556"/>
        <a:ext cx="6093381" cy="719224"/>
      </dsp:txXfrm>
    </dsp:sp>
    <dsp:sp modelId="{A7746804-6C6A-4AAA-AE64-6EADEA6A755C}">
      <dsp:nvSpPr>
        <dsp:cNvPr id="0" name=""/>
        <dsp:cNvSpPr/>
      </dsp:nvSpPr>
      <dsp:spPr>
        <a:xfrm>
          <a:off x="0" y="1656889"/>
          <a:ext cx="881599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52998-2DDC-4FDB-A1B3-0D8A65A07F42}">
      <dsp:nvSpPr>
        <dsp:cNvPr id="0" name=""/>
        <dsp:cNvSpPr/>
      </dsp:nvSpPr>
      <dsp:spPr>
        <a:xfrm>
          <a:off x="440799" y="1258369"/>
          <a:ext cx="6171197" cy="7970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57" tIns="0" rIns="23325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КП (30 публикаций на электронных ресурсах и в печатной прессе)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79707" y="1297277"/>
        <a:ext cx="6093381" cy="719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10F7F-FBD7-4D07-B138-06AF557ED548}">
      <dsp:nvSpPr>
        <dsp:cNvPr id="0" name=""/>
        <dsp:cNvSpPr/>
      </dsp:nvSpPr>
      <dsp:spPr>
        <a:xfrm>
          <a:off x="0" y="187183"/>
          <a:ext cx="4200128" cy="475266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Мероприятия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0" y="187183"/>
        <a:ext cx="4200128" cy="475266"/>
      </dsp:txXfrm>
    </dsp:sp>
    <dsp:sp modelId="{596990BE-6B1A-44EA-91D7-F6360E64CD63}">
      <dsp:nvSpPr>
        <dsp:cNvPr id="0" name=""/>
        <dsp:cNvSpPr/>
      </dsp:nvSpPr>
      <dsp:spPr>
        <a:xfrm>
          <a:off x="0" y="662450"/>
          <a:ext cx="1398675" cy="29033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Поступления от частных лиц -преподаватели и обучающиеся АПП, выпускники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0" y="662450"/>
        <a:ext cx="1398675" cy="2903362"/>
      </dsp:txXfrm>
    </dsp:sp>
    <dsp:sp modelId="{DBE00ADA-DF35-4433-BABF-FE281D1876E2}">
      <dsp:nvSpPr>
        <dsp:cNvPr id="0" name=""/>
        <dsp:cNvSpPr/>
      </dsp:nvSpPr>
      <dsp:spPr>
        <a:xfrm>
          <a:off x="1404404" y="662450"/>
          <a:ext cx="1398675" cy="290336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Поступления от выпускников-партнеров при проведении профессионально ориентированных мероприятий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404404" y="662450"/>
        <a:ext cx="1398675" cy="2903362"/>
      </dsp:txXfrm>
    </dsp:sp>
    <dsp:sp modelId="{D62848E8-2916-4E61-807D-9A461BF3F2D7}">
      <dsp:nvSpPr>
        <dsp:cNvPr id="0" name=""/>
        <dsp:cNvSpPr/>
      </dsp:nvSpPr>
      <dsp:spPr>
        <a:xfrm>
          <a:off x="2788715" y="662450"/>
          <a:ext cx="1398675" cy="290336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Поступления от спонсоров-рекламодателей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788715" y="662450"/>
        <a:ext cx="1398675" cy="2903362"/>
      </dsp:txXfrm>
    </dsp:sp>
    <dsp:sp modelId="{26D1136A-662C-461A-919E-273F105697C4}">
      <dsp:nvSpPr>
        <dsp:cNvPr id="0" name=""/>
        <dsp:cNvSpPr/>
      </dsp:nvSpPr>
      <dsp:spPr>
        <a:xfrm>
          <a:off x="0" y="4059094"/>
          <a:ext cx="4200128" cy="322595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080AAC-BB19-42C8-8162-C2927F770AA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518A62-84B4-4409-8AFA-B30B0A94A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2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B88958-846B-4DF3-891F-F9DFFF5E320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779BC9-C97A-4F5A-AB1E-248E81030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66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24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51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2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2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4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57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00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91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2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2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79A7-C133-41F5-A77F-4B645465757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5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0D981-0DB7-4650-8536-C5F0543C77D5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4EA15-A160-4897-BAE6-6CD23D57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BEF35-C2B0-41E0-B8EA-86F1588F87E1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3BFCE-DBBC-4E57-BB46-9471F89069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C7781-39D4-476F-B557-DC68B7AE5F37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DCEFA-0882-4A69-84F3-A905AAD02F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95C5B-28AE-47AF-A254-0FCDBA549B7D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19FFC-03B7-42A7-BB11-7F7979EE7F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8FE0E-9E99-4E63-A52E-1F8014C7D6C2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F809-9916-496C-B310-AE5FBC1AA4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761AE-DF88-48CA-9A21-CE786919910D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C5493-83C4-4C69-8ACA-B00E35C5AA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DC3F4-59DA-4F4D-8A62-CDE731425B3A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C6332-FD07-48F9-8E1D-70B44F17D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AFAB-0C2E-4FFA-8070-F0298CF8EF67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F1AF0-F088-41A4-A737-73892A370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B85A1-2048-477B-9525-EF8EB5F6B88C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AB70C-F2EF-4359-986A-1555C1D5C6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1C95A-B5C6-48F4-BBFE-CCBC6C936741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A6170-293A-4FB3-935F-39253D82F0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0DF71-FCBD-404F-8CDB-BF13541D6955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F03E0-B9CC-4B7F-A637-DB90EFA3B9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E1E0D9-FF07-48F1-BFB1-F7DD5F0CAD79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5D5B24-AFA4-43EE-9C1D-8DEB82E8B4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png"/><Relationship Id="rId9" Type="http://schemas.microsoft.com/office/2007/relationships/diagramDrawing" Target="../diagrams/drawin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hyperlink" Target="mailto:eaazarova@sfedu.ru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4.jpeg"/><Relationship Id="rId5" Type="http://schemas.openxmlformats.org/officeDocument/2006/relationships/diagramData" Target="../diagrams/data6.xml"/><Relationship Id="rId10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7.png"/><Relationship Id="rId5" Type="http://schemas.openxmlformats.org/officeDocument/2006/relationships/diagramData" Target="../diagrams/data8.xm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0" Type="http://schemas.openxmlformats.org/officeDocument/2006/relationships/diagramData" Target="../diagrams/data10.xml"/><Relationship Id="rId4" Type="http://schemas.openxmlformats.org/officeDocument/2006/relationships/image" Target="../media/image2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15616" y="2204864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О взаимодействии с Ассоциацией выпускников ЮФУ и Фондом целевого</a:t>
            </a:r>
          </a:p>
          <a:p>
            <a:pPr algn="ctr"/>
            <a:r>
              <a:rPr lang="ru-RU" sz="2800" b="1" dirty="0">
                <a:latin typeface="+mj-lt"/>
              </a:rPr>
              <a:t>капитала </a:t>
            </a:r>
            <a:r>
              <a:rPr lang="ru-RU" sz="2800" b="1" dirty="0" smtClean="0">
                <a:latin typeface="+mj-lt"/>
              </a:rPr>
              <a:t>ЮФУ</a:t>
            </a:r>
            <a:endParaRPr lang="ru-RU" sz="28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5440" y="4581128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Азарова Елена Александровна, </a:t>
            </a:r>
          </a:p>
          <a:p>
            <a:r>
              <a:rPr lang="ru-RU" dirty="0" smtClean="0"/>
              <a:t>кандидат педагогических наук,</a:t>
            </a:r>
          </a:p>
          <a:p>
            <a:r>
              <a:rPr lang="ru-RU" dirty="0" smtClean="0"/>
              <a:t>Доцент кафедры психологии образовании, координатор общественных проектов АПП, член рабочей группы АВ ЮФУ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6383" y="339130"/>
            <a:ext cx="1961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Проект решения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57536976"/>
              </p:ext>
            </p:extLst>
          </p:nvPr>
        </p:nvGraphicFramePr>
        <p:xfrm>
          <a:off x="395535" y="1124744"/>
          <a:ext cx="859997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8662" y="5908630"/>
            <a:ext cx="8616846" cy="400110"/>
          </a:xfrm>
          <a:prstGeom prst="rect">
            <a:avLst/>
          </a:prstGeom>
          <a:solidFill>
            <a:srgbClr val="4AABC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+mj-lt"/>
              </a:rPr>
              <a:t>Ответственный: руководитель рабочей группы АВ АПП доцент Азарова Е.А.</a:t>
            </a:r>
          </a:p>
        </p:txBody>
      </p:sp>
    </p:spTree>
    <p:extLst>
      <p:ext uri="{BB962C8B-B14F-4D97-AF65-F5344CB8AC3E}">
        <p14:creationId xmlns:p14="http://schemas.microsoft.com/office/powerpoint/2010/main" val="8359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37" y="6664928"/>
            <a:ext cx="856566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Организация образовательной деятельности </a:t>
            </a:r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11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15616" y="272411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БЛАГОДАРЮ ЗА ВНИМАНИЕ!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79251" y="5229200"/>
            <a:ext cx="692951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Азарова Елена Александровна</a:t>
            </a:r>
          </a:p>
          <a:p>
            <a:endParaRPr lang="ru-RU" sz="1400" b="1" dirty="0" smtClean="0"/>
          </a:p>
          <a:p>
            <a:pPr algn="ctr"/>
            <a:r>
              <a:rPr lang="ru-RU" sz="1400" b="1" dirty="0" smtClean="0"/>
              <a:t>Тел.: 8 918 537 45 78, </a:t>
            </a:r>
            <a:r>
              <a:rPr lang="en-US" sz="1400" b="1" dirty="0" smtClean="0">
                <a:hlinkClick r:id="rId5"/>
              </a:rPr>
              <a:t>eaazarova@sfedu.ru</a:t>
            </a:r>
            <a:endParaRPr lang="en-US" sz="1400" b="1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en-US" sz="3200" b="1" dirty="0" smtClean="0"/>
              <a:t>sfedu.ru</a:t>
            </a:r>
            <a:endParaRPr lang="ru-RU" sz="3200" b="1" dirty="0" smtClean="0"/>
          </a:p>
          <a:p>
            <a:pPr algn="ctr"/>
            <a:r>
              <a:rPr lang="en-US" sz="1400" b="1" dirty="0" smtClean="0"/>
              <a:t>app.sfedu.ru</a:t>
            </a:r>
            <a:endParaRPr lang="ru-RU" sz="1400" b="1" dirty="0" smtClean="0"/>
          </a:p>
          <a:p>
            <a:pPr algn="ctr"/>
            <a:endParaRPr lang="en-US" b="1" dirty="0" smtClean="0"/>
          </a:p>
        </p:txBody>
      </p:sp>
      <p:pic>
        <p:nvPicPr>
          <p:cNvPr id="2050" name="Picture 2" descr="D:\АПиП\Документы для ЕА\IMG_56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7" y="1052736"/>
            <a:ext cx="2550790" cy="166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ПиП\Документы для ЕА\IMG_56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81" y="3408954"/>
            <a:ext cx="2791365" cy="18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ПиП\Документы для ЕА\IMG_56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7" y="3408954"/>
            <a:ext cx="2791365" cy="18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ПиП\Документы для ЕА\img_195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3" y="1052735"/>
            <a:ext cx="2610337" cy="16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АПиП\Документы для ЕА\img_8479_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70" y="3408954"/>
            <a:ext cx="2851274" cy="177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ПиП\Документы для ЕА\IMG_625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55" y="1087183"/>
            <a:ext cx="2231889" cy="159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239" y="1124744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работы АВ - </a:t>
            </a:r>
            <a:r>
              <a:rPr lang="ru-RU" dirty="0"/>
              <a:t>привлечение выпускников ЮФУ к партнерскому взаимодействию и эффективному сотрудничеству с профильными подразделениями в сферах науки и образования, методической, просветительской, социальной работе.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03871895"/>
              </p:ext>
            </p:extLst>
          </p:nvPr>
        </p:nvGraphicFramePr>
        <p:xfrm>
          <a:off x="-468560" y="2348880"/>
          <a:ext cx="4176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44358307"/>
              </p:ext>
            </p:extLst>
          </p:nvPr>
        </p:nvGraphicFramePr>
        <p:xfrm>
          <a:off x="3107338" y="2091539"/>
          <a:ext cx="3024335" cy="474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04563" y="2288216"/>
            <a:ext cx="31394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Рабочая группа АВ АПП</a:t>
            </a:r>
          </a:p>
          <a:p>
            <a:r>
              <a:rPr lang="ru-RU" sz="1200" b="1" dirty="0"/>
              <a:t>В.А. </a:t>
            </a:r>
            <a:r>
              <a:rPr lang="ru-RU" sz="1200" b="1" dirty="0" err="1"/>
              <a:t>Кирик</a:t>
            </a:r>
            <a:r>
              <a:rPr lang="ru-RU" sz="1200" b="1" dirty="0"/>
              <a:t> — член правления АВ ЮФУ</a:t>
            </a:r>
          </a:p>
          <a:p>
            <a:r>
              <a:rPr lang="ru-RU" sz="1200" b="1" dirty="0"/>
              <a:t>Е.А. Азарова — член рабочей группы АВ ЮФУ, руководитель рабочей группы АВ АПП ЮФУ</a:t>
            </a:r>
          </a:p>
          <a:p>
            <a:r>
              <a:rPr lang="ru-RU" sz="1200" b="1" dirty="0"/>
              <a:t>Е.Н </a:t>
            </a:r>
            <a:r>
              <a:rPr lang="ru-RU" sz="1200" b="1" dirty="0" err="1"/>
              <a:t>Новохатько</a:t>
            </a:r>
            <a:r>
              <a:rPr lang="ru-RU" sz="1200" b="1" dirty="0"/>
              <a:t>, О.В. </a:t>
            </a:r>
            <a:r>
              <a:rPr lang="ru-RU" sz="1200" b="1" dirty="0" err="1"/>
              <a:t>Барсукова</a:t>
            </a:r>
            <a:r>
              <a:rPr lang="ru-RU" sz="1200" b="1" dirty="0"/>
              <a:t> — кафедра психологии образования</a:t>
            </a:r>
          </a:p>
          <a:p>
            <a:r>
              <a:rPr lang="ru-RU" sz="1200" b="1" dirty="0"/>
              <a:t>И.А. Панкратова — кафедра организационной и прикладной психологии образования</a:t>
            </a:r>
          </a:p>
          <a:p>
            <a:r>
              <a:rPr lang="ru-RU" sz="1200" b="1" dirty="0"/>
              <a:t>С.С. Кузенко — кафедра психофизиологии и клинической психологии</a:t>
            </a:r>
          </a:p>
          <a:p>
            <a:r>
              <a:rPr lang="ru-RU" sz="1200" b="1" dirty="0"/>
              <a:t>Н.Я. Егоров — кафедра технологии и профессионального образования</a:t>
            </a:r>
          </a:p>
          <a:p>
            <a:r>
              <a:rPr lang="ru-RU" sz="1200" b="1" dirty="0"/>
              <a:t>О.А. Радченко — кафедра начального образования</a:t>
            </a:r>
          </a:p>
          <a:p>
            <a:r>
              <a:rPr lang="ru-RU" sz="1200" b="1" dirty="0"/>
              <a:t>И.И. Лосева, И.Е. </a:t>
            </a:r>
            <a:r>
              <a:rPr lang="ru-RU" sz="1200" b="1" dirty="0" err="1"/>
              <a:t>Кисилева</a:t>
            </a:r>
            <a:r>
              <a:rPr lang="ru-RU" sz="1200" b="1" dirty="0"/>
              <a:t> — кафедра дошкольного образования</a:t>
            </a:r>
          </a:p>
          <a:p>
            <a:r>
              <a:rPr lang="ru-RU" sz="1200" b="1" dirty="0"/>
              <a:t>В.В. Грачев- кафедра коррекционной педагогики</a:t>
            </a:r>
          </a:p>
        </p:txBody>
      </p:sp>
    </p:spTree>
    <p:extLst>
      <p:ext uri="{BB962C8B-B14F-4D97-AF65-F5344CB8AC3E}">
        <p14:creationId xmlns:p14="http://schemas.microsoft.com/office/powerpoint/2010/main" val="39706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4859" y="1139328"/>
            <a:ext cx="874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Цель — консолидация профессиональных сообществ — психологического и педагогического.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66029" y="350144"/>
            <a:ext cx="718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Мероприятия общественной, консолидирующей направленности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28063466"/>
              </p:ext>
            </p:extLst>
          </p:nvPr>
        </p:nvGraphicFramePr>
        <p:xfrm>
          <a:off x="1578853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94030" y="1974994"/>
            <a:ext cx="1613674" cy="43531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ФПиПТ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(15 спикеров)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4030" y="2589926"/>
            <a:ext cx="1613674" cy="52311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Именная аудитория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6523" y="3302372"/>
            <a:ext cx="1596211" cy="60800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Учреждение именной стипендии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8778" y="4087875"/>
            <a:ext cx="1584177" cy="10163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Вручение свидетельств «Педагог ОК ЮФО»</a:t>
            </a:r>
            <a:endParaRPr lang="ru-RU" sz="14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1927483" y="3113037"/>
            <a:ext cx="447939" cy="1051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1927483" y="3703579"/>
            <a:ext cx="447939" cy="468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907704" y="4171773"/>
            <a:ext cx="467719" cy="3545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890286" y="4209030"/>
            <a:ext cx="467718" cy="1132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7258944" y="3753472"/>
            <a:ext cx="1529077" cy="822767"/>
          </a:xfrm>
          <a:prstGeom prst="rect">
            <a:avLst/>
          </a:prstGeom>
          <a:solidFill>
            <a:srgbClr val="53C17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Форсайт-сессия «Психолог 2030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04609" y="5304564"/>
            <a:ext cx="1584178" cy="123130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Презентация результатов Форсайт-сессии «Психолог 2030»</a:t>
            </a:r>
            <a:endParaRPr lang="ru-RU" sz="1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294732" y="2132855"/>
            <a:ext cx="1877668" cy="747242"/>
          </a:xfrm>
          <a:prstGeom prst="rect">
            <a:avLst/>
          </a:prstGeom>
          <a:solidFill>
            <a:srgbClr val="A6D1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Вступление в АВ ЮФУ</a:t>
            </a:r>
            <a:br>
              <a:rPr lang="ru-RU" sz="1400" b="1" dirty="0" smtClean="0"/>
            </a:br>
            <a:r>
              <a:rPr lang="ru-RU" sz="1400" b="1" dirty="0" smtClean="0"/>
              <a:t>117 человек</a:t>
            </a:r>
            <a:endParaRPr lang="ru-RU" sz="1400" b="1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flipH="1" flipV="1">
            <a:off x="1927483" y="2437375"/>
            <a:ext cx="447939" cy="16971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endCxn id="46" idx="1"/>
          </p:cNvCxnSpPr>
          <p:nvPr/>
        </p:nvCxnSpPr>
        <p:spPr>
          <a:xfrm>
            <a:off x="5292080" y="2506476"/>
            <a:ext cx="10026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endCxn id="41" idx="1"/>
          </p:cNvCxnSpPr>
          <p:nvPr/>
        </p:nvCxnSpPr>
        <p:spPr>
          <a:xfrm>
            <a:off x="6876256" y="4164855"/>
            <a:ext cx="38268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5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4859" y="1163864"/>
            <a:ext cx="874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Цель — реализация КЦП, подбор мотивированной целевой аудитории абитуриентов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349495"/>
            <a:ext cx="5855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Мероприятия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направленности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41444861"/>
              </p:ext>
            </p:extLst>
          </p:nvPr>
        </p:nvGraphicFramePr>
        <p:xfrm>
          <a:off x="3275856" y="20453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49566" y="2139946"/>
            <a:ext cx="1714322" cy="598109"/>
          </a:xfrm>
          <a:prstGeom prst="rect">
            <a:avLst/>
          </a:prstGeom>
          <a:solidFill>
            <a:srgbClr val="7B57A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УНК (120 учеников начальных классов)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43053" y="2990135"/>
            <a:ext cx="1603382" cy="540686"/>
          </a:xfrm>
          <a:prstGeom prst="rect">
            <a:avLst/>
          </a:prstGeom>
          <a:solidFill>
            <a:srgbClr val="7B57A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ППК (450 обучающихся)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7982" y="3782901"/>
            <a:ext cx="1609244" cy="547423"/>
          </a:xfrm>
          <a:prstGeom prst="rect">
            <a:avLst/>
          </a:prstGeom>
          <a:solidFill>
            <a:srgbClr val="7B57A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ЦДР «</a:t>
            </a:r>
            <a:r>
              <a:rPr lang="ru-RU" sz="1400" b="1" dirty="0" err="1" smtClean="0"/>
              <a:t>ВДОХновение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40122" y="4598746"/>
            <a:ext cx="1609244" cy="544454"/>
          </a:xfrm>
          <a:prstGeom prst="rect">
            <a:avLst/>
          </a:prstGeom>
          <a:solidFill>
            <a:srgbClr val="7B57A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ЦТПО</a:t>
            </a:r>
            <a:endParaRPr lang="ru-RU" sz="1400" b="1" dirty="0"/>
          </a:p>
        </p:txBody>
      </p:sp>
      <p:cxnSp>
        <p:nvCxnSpPr>
          <p:cNvPr id="24" name="Прямая со стрелкой 23"/>
          <p:cNvCxnSpPr>
            <a:endCxn id="17" idx="3"/>
          </p:cNvCxnSpPr>
          <p:nvPr/>
        </p:nvCxnSpPr>
        <p:spPr>
          <a:xfrm flipH="1" flipV="1">
            <a:off x="2646435" y="3260478"/>
            <a:ext cx="1493265" cy="2024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8" idx="3"/>
          </p:cNvCxnSpPr>
          <p:nvPr/>
        </p:nvCxnSpPr>
        <p:spPr>
          <a:xfrm flipH="1" flipV="1">
            <a:off x="2267226" y="4056613"/>
            <a:ext cx="1872727" cy="1227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0" idx="3"/>
          </p:cNvCxnSpPr>
          <p:nvPr/>
        </p:nvCxnSpPr>
        <p:spPr>
          <a:xfrm flipH="1" flipV="1">
            <a:off x="2649366" y="4870973"/>
            <a:ext cx="1490333" cy="404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42" idx="3"/>
          </p:cNvCxnSpPr>
          <p:nvPr/>
        </p:nvCxnSpPr>
        <p:spPr>
          <a:xfrm flipH="1">
            <a:off x="3448239" y="5284441"/>
            <a:ext cx="691714" cy="5023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838995" y="5474703"/>
            <a:ext cx="1609244" cy="624098"/>
          </a:xfrm>
          <a:prstGeom prst="rect">
            <a:avLst/>
          </a:prstGeom>
          <a:solidFill>
            <a:srgbClr val="7B57A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Проектные смены ОК ЮФО (1776 обучающихся)</a:t>
            </a:r>
            <a:endParaRPr lang="ru-RU" sz="14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3393067" y="2687369"/>
            <a:ext cx="733659" cy="2579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4858" y="1163864"/>
            <a:ext cx="8809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Цель — реализация положений и нормативов профессиональных стандартов, ФГОС и ОС ЮФУ, создание возможности приобретения обучающимися практических профессиональных компетенций на занятиях практикующих специалистов.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349495"/>
            <a:ext cx="629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Мероприятия на учебно-образовательную деятельность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43938634"/>
              </p:ext>
            </p:extLst>
          </p:nvPr>
        </p:nvGraphicFramePr>
        <p:xfrm>
          <a:off x="395536" y="2364192"/>
          <a:ext cx="4968552" cy="444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08165" y="4080673"/>
            <a:ext cx="2916567" cy="862333"/>
          </a:xfrm>
          <a:prstGeom prst="rect">
            <a:avLst/>
          </a:prstGeom>
          <a:solidFill>
            <a:srgbClr val="9BBB5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Учреждение статуса «Педагог ОК ЮФО»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18400" y="5229200"/>
            <a:ext cx="2985349" cy="1368152"/>
          </a:xfrm>
          <a:prstGeom prst="rect">
            <a:avLst/>
          </a:prstGeom>
          <a:solidFill>
            <a:srgbClr val="B7DEE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Подписание партнерских договоров о сотрудничестве(21)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Всего 73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364088" y="4783624"/>
            <a:ext cx="654312" cy="515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363083" y="5729959"/>
            <a:ext cx="655317" cy="324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008165" y="2897757"/>
            <a:ext cx="2916567" cy="862333"/>
          </a:xfrm>
          <a:prstGeom prst="rect">
            <a:avLst/>
          </a:prstGeom>
          <a:solidFill>
            <a:srgbClr val="00AF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275 договоров на базу практик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353853" y="3405212"/>
            <a:ext cx="654312" cy="515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9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4859" y="1163864"/>
            <a:ext cx="874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12015" y="339130"/>
            <a:ext cx="43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Мероприятия научной направленности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91036306"/>
              </p:ext>
            </p:extLst>
          </p:nvPr>
        </p:nvGraphicFramePr>
        <p:xfrm>
          <a:off x="4189936" y="1772816"/>
          <a:ext cx="4954064" cy="508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96942"/>
            <a:ext cx="2263746" cy="1476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62591"/>
            <a:ext cx="2447184" cy="1669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3954"/>
            <a:ext cx="2160240" cy="14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4859" y="1163864"/>
            <a:ext cx="874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Цель — ежегодное эффективное трудоустройство по специальности или направлению подготовки с целью получения КЦП на каждый последующий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08845" y="290100"/>
            <a:ext cx="1995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Трудоустройство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27481117"/>
              </p:ext>
            </p:extLst>
          </p:nvPr>
        </p:nvGraphicFramePr>
        <p:xfrm>
          <a:off x="179512" y="1819473"/>
          <a:ext cx="8815996" cy="448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974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4859" y="1163864"/>
            <a:ext cx="874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Цель — освещение знаковых мероприятий АПП, </a:t>
            </a:r>
            <a:r>
              <a:rPr lang="ru-RU" dirty="0" err="1"/>
              <a:t>профориентационная</a:t>
            </a:r>
            <a:r>
              <a:rPr lang="ru-RU" dirty="0"/>
              <a:t> реклама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08845" y="290100"/>
            <a:ext cx="2872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Взаимодействие со СМИ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31073549"/>
              </p:ext>
            </p:extLst>
          </p:nvPr>
        </p:nvGraphicFramePr>
        <p:xfrm>
          <a:off x="179512" y="1533197"/>
          <a:ext cx="8815996" cy="237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8456" r="28944" b="5725"/>
          <a:stretch/>
        </p:blipFill>
        <p:spPr bwMode="auto">
          <a:xfrm>
            <a:off x="251520" y="3952639"/>
            <a:ext cx="4104456" cy="281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t="9200" r="37761" b="5355"/>
          <a:stretch/>
        </p:blipFill>
        <p:spPr bwMode="auto">
          <a:xfrm>
            <a:off x="5148064" y="3904134"/>
            <a:ext cx="2736303" cy="29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4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7846" y="6673334"/>
            <a:ext cx="437662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50EE71A2-F59D-4E99-A3FB-0D70E9256F06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3477846" y="127685"/>
            <a:ext cx="5298831" cy="835267"/>
          </a:xfrm>
          <a:prstGeom prst="rect">
            <a:avLst/>
          </a:prstGeom>
          <a:noFill/>
        </p:spPr>
      </p:pic>
      <p:pic>
        <p:nvPicPr>
          <p:cNvPr id="12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787362" cy="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71358"/>
            <a:ext cx="9144000" cy="232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1520" y="1163189"/>
            <a:ext cx="874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Цель — финансовые инвестиции и пожертвования на развитие АПП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30559" y="339130"/>
            <a:ext cx="5757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Взаимодействие с Фондом целевого капитала ЮФУ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61595291"/>
              </p:ext>
            </p:extLst>
          </p:nvPr>
        </p:nvGraphicFramePr>
        <p:xfrm>
          <a:off x="251520" y="1852056"/>
          <a:ext cx="42001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3436338082"/>
              </p:ext>
            </p:extLst>
          </p:nvPr>
        </p:nvGraphicFramePr>
        <p:xfrm>
          <a:off x="4623514" y="1852056"/>
          <a:ext cx="42001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2436" y="5589240"/>
            <a:ext cx="6210290" cy="707886"/>
          </a:xfrm>
          <a:prstGeom prst="rect">
            <a:avLst/>
          </a:prstGeom>
          <a:solidFill>
            <a:srgbClr val="4AABC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Общая сумма пожертвований на развитие АПП</a:t>
            </a:r>
          </a:p>
          <a:p>
            <a:pPr algn="ctr"/>
            <a:r>
              <a:rPr lang="ru-RU" sz="2000" b="1" dirty="0" smtClean="0"/>
              <a:t> за 2017-2018 </a:t>
            </a:r>
            <a:r>
              <a:rPr lang="ru-RU" sz="2000" b="1" dirty="0" err="1" smtClean="0"/>
              <a:t>г.г</a:t>
            </a:r>
            <a:r>
              <a:rPr lang="ru-RU" sz="2000" b="1" dirty="0" smtClean="0"/>
              <a:t>. – 125 200 рублей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133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5678</TotalTime>
  <Words>797</Words>
  <Application>Microsoft Office PowerPoint</Application>
  <PresentationFormat>Экран (4:3)</PresentationFormat>
  <Paragraphs>130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Южный Федеральный Университет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Академической активности в ЮФУ</dc:title>
  <dc:creator>User</dc:creator>
  <cp:lastModifiedBy>Ольга</cp:lastModifiedBy>
  <cp:revision>821</cp:revision>
  <cp:lastPrinted>2019-02-26T13:38:44Z</cp:lastPrinted>
  <dcterms:created xsi:type="dcterms:W3CDTF">2014-04-23T05:02:20Z</dcterms:created>
  <dcterms:modified xsi:type="dcterms:W3CDTF">2019-02-27T07:25:37Z</dcterms:modified>
</cp:coreProperties>
</file>