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76" r:id="rId3"/>
    <p:sldId id="286" r:id="rId4"/>
    <p:sldId id="279" r:id="rId5"/>
    <p:sldId id="284" r:id="rId6"/>
    <p:sldId id="283" r:id="rId7"/>
    <p:sldId id="28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FF"/>
    <a:srgbClr val="F8F8F8"/>
    <a:srgbClr val="CCFFCC"/>
    <a:srgbClr val="9DBBD7"/>
    <a:srgbClr val="00FF00"/>
    <a:srgbClr val="0066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6B89D-BC33-4C78-B3DB-CEBE05D85C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481E5-E726-4298-8213-9A333D12BC9F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Координационно-аналитический Центр развития карьеры ЮФУ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7A77BED-0063-45D6-AA49-CAF3A3D58C2F}" type="parTrans" cxnId="{6065C715-C00C-4C76-A345-6A48F7CAD85F}">
      <dgm:prSet/>
      <dgm:spPr/>
      <dgm:t>
        <a:bodyPr/>
        <a:lstStyle/>
        <a:p>
          <a:endParaRPr lang="ru-RU"/>
        </a:p>
      </dgm:t>
    </dgm:pt>
    <dgm:pt modelId="{AF4A429A-6D9E-4340-B0B8-72ED1EB44303}" type="sibTrans" cxnId="{6065C715-C00C-4C76-A345-6A48F7CAD85F}">
      <dgm:prSet/>
      <dgm:spPr/>
      <dgm:t>
        <a:bodyPr/>
        <a:lstStyle/>
        <a:p>
          <a:endParaRPr lang="ru-RU"/>
        </a:p>
      </dgm:t>
    </dgm:pt>
    <dgm:pt modelId="{C64D7E22-4007-4155-9B97-3AE16EE27788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Служба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Карьеры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Академии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08FD9EA-7BF0-4B6A-94ED-6693443D46D6}" type="parTrans" cxnId="{5668FE46-A5BC-4CBD-9BD5-BFFC30321B46}">
      <dgm:prSet/>
      <dgm:spPr/>
      <dgm:t>
        <a:bodyPr/>
        <a:lstStyle/>
        <a:p>
          <a:endParaRPr lang="ru-RU"/>
        </a:p>
      </dgm:t>
    </dgm:pt>
    <dgm:pt modelId="{5D23B4CE-0179-4ACC-B26C-2EBB4EA543E1}" type="sibTrans" cxnId="{5668FE46-A5BC-4CBD-9BD5-BFFC30321B46}">
      <dgm:prSet/>
      <dgm:spPr/>
      <dgm:t>
        <a:bodyPr/>
        <a:lstStyle/>
        <a:p>
          <a:endParaRPr lang="ru-RU"/>
        </a:p>
      </dgm:t>
    </dgm:pt>
    <dgm:pt modelId="{83A2989C-5731-4D33-B982-F9BADCC34BBF}">
      <dgm:prSet/>
      <dgm:spPr/>
      <dgm:t>
        <a:bodyPr/>
        <a:lstStyle/>
        <a:p>
          <a:r>
            <a:rPr lang="ru-RU" dirty="0" smtClean="0"/>
            <a:t>Служба карьеры ВШБ</a:t>
          </a:r>
        </a:p>
      </dgm:t>
    </dgm:pt>
    <dgm:pt modelId="{B93772A6-385C-4378-BF8C-29D04A83148A}" type="parTrans" cxnId="{621ECDF9-20FD-43DA-A532-D93D21CA3635}">
      <dgm:prSet/>
      <dgm:spPr/>
      <dgm:t>
        <a:bodyPr/>
        <a:lstStyle/>
        <a:p>
          <a:endParaRPr lang="ru-RU"/>
        </a:p>
      </dgm:t>
    </dgm:pt>
    <dgm:pt modelId="{9665F44C-2AEF-43B9-BAA8-CDD478FA5125}" type="sibTrans" cxnId="{621ECDF9-20FD-43DA-A532-D93D21CA3635}">
      <dgm:prSet/>
      <dgm:spPr/>
      <dgm:t>
        <a:bodyPr/>
        <a:lstStyle/>
        <a:p>
          <a:endParaRPr lang="ru-RU"/>
        </a:p>
      </dgm:t>
    </dgm:pt>
    <dgm:pt modelId="{71C6F7C9-4D04-482A-AFBB-A4F6D5B2ED2E}">
      <dgm:prSet/>
      <dgm:spPr/>
      <dgm:t>
        <a:bodyPr/>
        <a:lstStyle/>
        <a:p>
          <a:r>
            <a:rPr lang="ru-RU" dirty="0" smtClean="0"/>
            <a:t>Служба карьеры филиала</a:t>
          </a:r>
          <a:endParaRPr lang="ru-RU" dirty="0"/>
        </a:p>
      </dgm:t>
    </dgm:pt>
    <dgm:pt modelId="{2B923996-233B-4979-862B-32F415E561A5}" type="parTrans" cxnId="{8BDA8431-DCD2-43B0-B249-821D682AD028}">
      <dgm:prSet/>
      <dgm:spPr/>
      <dgm:t>
        <a:bodyPr/>
        <a:lstStyle/>
        <a:p>
          <a:endParaRPr lang="ru-RU"/>
        </a:p>
      </dgm:t>
    </dgm:pt>
    <dgm:pt modelId="{88504BE0-1081-4A27-9DF0-41AD8DB76491}" type="sibTrans" cxnId="{8BDA8431-DCD2-43B0-B249-821D682AD028}">
      <dgm:prSet/>
      <dgm:spPr/>
      <dgm:t>
        <a:bodyPr/>
        <a:lstStyle/>
        <a:p>
          <a:endParaRPr lang="ru-RU"/>
        </a:p>
      </dgm:t>
    </dgm:pt>
    <dgm:pt modelId="{DFA312D4-1826-4281-99B2-053C894C4FED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Службы карьеры</a:t>
          </a:r>
        </a:p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Института</a:t>
          </a:r>
        </a:p>
      </dgm:t>
    </dgm:pt>
    <dgm:pt modelId="{5F6CF2AD-0329-420F-9601-44C31329C9F5}" type="parTrans" cxnId="{0C1D8CDA-4765-4FCC-8EEE-32CA1C2F7760}">
      <dgm:prSet/>
      <dgm:spPr/>
      <dgm:t>
        <a:bodyPr/>
        <a:lstStyle/>
        <a:p>
          <a:endParaRPr lang="ru-RU"/>
        </a:p>
      </dgm:t>
    </dgm:pt>
    <dgm:pt modelId="{458502EF-220C-4D31-8F6E-19E708355BA9}" type="sibTrans" cxnId="{0C1D8CDA-4765-4FCC-8EEE-32CA1C2F7760}">
      <dgm:prSet/>
      <dgm:spPr/>
      <dgm:t>
        <a:bodyPr/>
        <a:lstStyle/>
        <a:p>
          <a:endParaRPr lang="ru-RU"/>
        </a:p>
      </dgm:t>
    </dgm:pt>
    <dgm:pt modelId="{5F391E3E-9804-4557-BD48-9C9794C06980}">
      <dgm:prSet/>
      <dgm:spPr/>
      <dgm:t>
        <a:bodyPr/>
        <a:lstStyle/>
        <a:p>
          <a:r>
            <a:rPr lang="ru-RU" dirty="0" smtClean="0"/>
            <a:t>Служба карьеры факультета</a:t>
          </a:r>
          <a:endParaRPr lang="ru-RU" dirty="0"/>
        </a:p>
      </dgm:t>
    </dgm:pt>
    <dgm:pt modelId="{B39E4986-E622-404D-BEFC-9A44C62630A0}" type="parTrans" cxnId="{DB553AEA-624B-4894-B7FF-C2DF6D83DF8D}">
      <dgm:prSet/>
      <dgm:spPr/>
      <dgm:t>
        <a:bodyPr/>
        <a:lstStyle/>
        <a:p>
          <a:endParaRPr lang="ru-RU"/>
        </a:p>
      </dgm:t>
    </dgm:pt>
    <dgm:pt modelId="{BA0C0770-7D94-4176-9BAA-106862F5C6E5}" type="sibTrans" cxnId="{DB553AEA-624B-4894-B7FF-C2DF6D83DF8D}">
      <dgm:prSet/>
      <dgm:spPr/>
      <dgm:t>
        <a:bodyPr/>
        <a:lstStyle/>
        <a:p>
          <a:endParaRPr lang="ru-RU"/>
        </a:p>
      </dgm:t>
    </dgm:pt>
    <dgm:pt modelId="{7DF3969D-5C71-4A82-8631-8413D2040A55}" type="pres">
      <dgm:prSet presAssocID="{0C66B89D-BC33-4C78-B3DB-CEBE05D85C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F59BFE7-1ED2-4267-A31E-896ED2A4DA0F}" type="pres">
      <dgm:prSet presAssocID="{927481E5-E726-4298-8213-9A333D12BC9F}" presName="hierRoot1" presStyleCnt="0"/>
      <dgm:spPr/>
    </dgm:pt>
    <dgm:pt modelId="{84FF33CC-AC81-4836-8A2C-60E2FF8DBC35}" type="pres">
      <dgm:prSet presAssocID="{927481E5-E726-4298-8213-9A333D12BC9F}" presName="composite" presStyleCnt="0"/>
      <dgm:spPr/>
    </dgm:pt>
    <dgm:pt modelId="{44B768BF-B555-4ECA-80C9-8A6EA7DDD1C1}" type="pres">
      <dgm:prSet presAssocID="{927481E5-E726-4298-8213-9A333D12BC9F}" presName="background" presStyleLbl="node0" presStyleIdx="0" presStyleCnt="1"/>
      <dgm:spPr/>
    </dgm:pt>
    <dgm:pt modelId="{6048EF59-292F-4588-81D0-4535FADE199D}" type="pres">
      <dgm:prSet presAssocID="{927481E5-E726-4298-8213-9A333D12BC9F}" presName="text" presStyleLbl="fgAcc0" presStyleIdx="0" presStyleCnt="1" custScaleX="790092" custScaleY="260173" custLinFactY="-52138" custLinFactNeighborX="-10128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B592B3-3A35-426D-846B-3DEFD485452C}" type="pres">
      <dgm:prSet presAssocID="{927481E5-E726-4298-8213-9A333D12BC9F}" presName="hierChild2" presStyleCnt="0"/>
      <dgm:spPr/>
    </dgm:pt>
    <dgm:pt modelId="{496113CC-074A-4756-8C35-C81E199E9529}" type="pres">
      <dgm:prSet presAssocID="{A08FD9EA-7BF0-4B6A-94ED-6693443D46D6}" presName="Name10" presStyleLbl="parChTrans1D2" presStyleIdx="0" presStyleCnt="5"/>
      <dgm:spPr/>
      <dgm:t>
        <a:bodyPr/>
        <a:lstStyle/>
        <a:p>
          <a:endParaRPr lang="ru-RU"/>
        </a:p>
      </dgm:t>
    </dgm:pt>
    <dgm:pt modelId="{588F2106-3137-41CD-AB45-CE0388A6D984}" type="pres">
      <dgm:prSet presAssocID="{C64D7E22-4007-4155-9B97-3AE16EE27788}" presName="hierRoot2" presStyleCnt="0"/>
      <dgm:spPr/>
    </dgm:pt>
    <dgm:pt modelId="{143F717F-98CC-424B-B8F6-73457E48A5B2}" type="pres">
      <dgm:prSet presAssocID="{C64D7E22-4007-4155-9B97-3AE16EE27788}" presName="composite2" presStyleCnt="0"/>
      <dgm:spPr/>
    </dgm:pt>
    <dgm:pt modelId="{60C2BC46-B647-4B77-9303-33028122F13D}" type="pres">
      <dgm:prSet presAssocID="{C64D7E22-4007-4155-9B97-3AE16EE27788}" presName="background2" presStyleLbl="node2" presStyleIdx="0" presStyleCnt="5"/>
      <dgm:spPr/>
    </dgm:pt>
    <dgm:pt modelId="{B28BAAB7-4A3C-4335-8CFB-BF5093B9FB12}" type="pres">
      <dgm:prSet presAssocID="{C64D7E22-4007-4155-9B97-3AE16EE27788}" presName="text2" presStyleLbl="fgAcc2" presStyleIdx="0" presStyleCnt="5" custScaleX="139178" custScaleY="135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75DF579-42F9-4E83-98A0-52AE46E7BB17}" type="pres">
      <dgm:prSet presAssocID="{C64D7E22-4007-4155-9B97-3AE16EE27788}" presName="hierChild3" presStyleCnt="0"/>
      <dgm:spPr/>
    </dgm:pt>
    <dgm:pt modelId="{39BF3CD7-3044-414B-AB28-C06EC50845F3}" type="pres">
      <dgm:prSet presAssocID="{5F6CF2AD-0329-420F-9601-44C31329C9F5}" presName="Name10" presStyleLbl="parChTrans1D2" presStyleIdx="1" presStyleCnt="5"/>
      <dgm:spPr/>
      <dgm:t>
        <a:bodyPr/>
        <a:lstStyle/>
        <a:p>
          <a:endParaRPr lang="ru-RU"/>
        </a:p>
      </dgm:t>
    </dgm:pt>
    <dgm:pt modelId="{7753277C-B952-410D-8A55-E7350B071EE6}" type="pres">
      <dgm:prSet presAssocID="{DFA312D4-1826-4281-99B2-053C894C4FED}" presName="hierRoot2" presStyleCnt="0"/>
      <dgm:spPr/>
    </dgm:pt>
    <dgm:pt modelId="{78EF8301-3CE4-4B2A-A369-02191EE53EFC}" type="pres">
      <dgm:prSet presAssocID="{DFA312D4-1826-4281-99B2-053C894C4FED}" presName="composite2" presStyleCnt="0"/>
      <dgm:spPr/>
    </dgm:pt>
    <dgm:pt modelId="{185C9793-D824-4407-8B4F-30076A9E8F8B}" type="pres">
      <dgm:prSet presAssocID="{DFA312D4-1826-4281-99B2-053C894C4FED}" presName="background2" presStyleLbl="node2" presStyleIdx="1" presStyleCnt="5"/>
      <dgm:spPr/>
    </dgm:pt>
    <dgm:pt modelId="{C2558271-85E0-4412-9080-9A6DE95A87C9}" type="pres">
      <dgm:prSet presAssocID="{DFA312D4-1826-4281-99B2-053C894C4FED}" presName="text2" presStyleLbl="fgAcc2" presStyleIdx="1" presStyleCnt="5" custScaleX="114322" custScaleY="135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09E5A7-5CB0-4856-BB2E-26A8E899A989}" type="pres">
      <dgm:prSet presAssocID="{DFA312D4-1826-4281-99B2-053C894C4FED}" presName="hierChild3" presStyleCnt="0"/>
      <dgm:spPr/>
    </dgm:pt>
    <dgm:pt modelId="{165351C4-F4B0-46C6-A659-8D4F9799A4FF}" type="pres">
      <dgm:prSet presAssocID="{B39E4986-E622-404D-BEFC-9A44C62630A0}" presName="Name10" presStyleLbl="parChTrans1D2" presStyleIdx="2" presStyleCnt="5"/>
      <dgm:spPr/>
      <dgm:t>
        <a:bodyPr/>
        <a:lstStyle/>
        <a:p>
          <a:endParaRPr lang="ru-RU"/>
        </a:p>
      </dgm:t>
    </dgm:pt>
    <dgm:pt modelId="{61E65F25-0050-4A93-8847-5A9AC8286EE3}" type="pres">
      <dgm:prSet presAssocID="{5F391E3E-9804-4557-BD48-9C9794C06980}" presName="hierRoot2" presStyleCnt="0"/>
      <dgm:spPr/>
    </dgm:pt>
    <dgm:pt modelId="{B371B515-0E8B-4B2C-A848-A31AB90E6815}" type="pres">
      <dgm:prSet presAssocID="{5F391E3E-9804-4557-BD48-9C9794C06980}" presName="composite2" presStyleCnt="0"/>
      <dgm:spPr/>
    </dgm:pt>
    <dgm:pt modelId="{9EAC2747-46D1-4C78-A0F3-B3F6ED03DAB7}" type="pres">
      <dgm:prSet presAssocID="{5F391E3E-9804-4557-BD48-9C9794C06980}" presName="background2" presStyleLbl="node2" presStyleIdx="2" presStyleCnt="5"/>
      <dgm:spPr/>
    </dgm:pt>
    <dgm:pt modelId="{C96A593F-6D15-40F7-84C5-FAA08A09133F}" type="pres">
      <dgm:prSet presAssocID="{5F391E3E-9804-4557-BD48-9C9794C06980}" presName="text2" presStyleLbl="fgAcc2" presStyleIdx="2" presStyleCnt="5" custScaleX="119400" custScaleY="135715" custLinFactNeighborX="-6249" custLinFactNeighborY="-22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4AF30C-6A4F-4E1F-A855-ACE442A983AA}" type="pres">
      <dgm:prSet presAssocID="{5F391E3E-9804-4557-BD48-9C9794C06980}" presName="hierChild3" presStyleCnt="0"/>
      <dgm:spPr/>
    </dgm:pt>
    <dgm:pt modelId="{81822737-E0E7-4F17-B6C7-F7DA9A888269}" type="pres">
      <dgm:prSet presAssocID="{B93772A6-385C-4378-BF8C-29D04A83148A}" presName="Name10" presStyleLbl="parChTrans1D2" presStyleIdx="3" presStyleCnt="5"/>
      <dgm:spPr/>
      <dgm:t>
        <a:bodyPr/>
        <a:lstStyle/>
        <a:p>
          <a:endParaRPr lang="ru-RU"/>
        </a:p>
      </dgm:t>
    </dgm:pt>
    <dgm:pt modelId="{A582BC73-B33D-4171-AB43-978FF73AF739}" type="pres">
      <dgm:prSet presAssocID="{83A2989C-5731-4D33-B982-F9BADCC34BBF}" presName="hierRoot2" presStyleCnt="0"/>
      <dgm:spPr/>
    </dgm:pt>
    <dgm:pt modelId="{E06F809E-37A7-4754-87C9-2A71350DAAE3}" type="pres">
      <dgm:prSet presAssocID="{83A2989C-5731-4D33-B982-F9BADCC34BBF}" presName="composite2" presStyleCnt="0"/>
      <dgm:spPr/>
    </dgm:pt>
    <dgm:pt modelId="{5ADDAF5C-C3BA-4E98-B63A-7CFD25D26140}" type="pres">
      <dgm:prSet presAssocID="{83A2989C-5731-4D33-B982-F9BADCC34BBF}" presName="background2" presStyleLbl="node2" presStyleIdx="3" presStyleCnt="5"/>
      <dgm:spPr/>
    </dgm:pt>
    <dgm:pt modelId="{5040A38D-5AB6-4011-93E5-A72BE7FEB6BA}" type="pres">
      <dgm:prSet presAssocID="{83A2989C-5731-4D33-B982-F9BADCC34BBF}" presName="text2" presStyleLbl="fgAcc2" presStyleIdx="3" presStyleCnt="5" custScaleX="116164" custScaleY="135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27AF2E-9144-491B-B6E0-5ED1636E0532}" type="pres">
      <dgm:prSet presAssocID="{83A2989C-5731-4D33-B982-F9BADCC34BBF}" presName="hierChild3" presStyleCnt="0"/>
      <dgm:spPr/>
    </dgm:pt>
    <dgm:pt modelId="{DC93FF7C-0483-4ADB-A5E6-575A2FBC86F5}" type="pres">
      <dgm:prSet presAssocID="{2B923996-233B-4979-862B-32F415E561A5}" presName="Name10" presStyleLbl="parChTrans1D2" presStyleIdx="4" presStyleCnt="5"/>
      <dgm:spPr/>
      <dgm:t>
        <a:bodyPr/>
        <a:lstStyle/>
        <a:p>
          <a:endParaRPr lang="ru-RU"/>
        </a:p>
      </dgm:t>
    </dgm:pt>
    <dgm:pt modelId="{3C1D20F0-5BD0-4FA5-A097-D3A80995FC75}" type="pres">
      <dgm:prSet presAssocID="{71C6F7C9-4D04-482A-AFBB-A4F6D5B2ED2E}" presName="hierRoot2" presStyleCnt="0"/>
      <dgm:spPr/>
    </dgm:pt>
    <dgm:pt modelId="{85E469B3-3DC8-45F6-84CD-7BE2878B7719}" type="pres">
      <dgm:prSet presAssocID="{71C6F7C9-4D04-482A-AFBB-A4F6D5B2ED2E}" presName="composite2" presStyleCnt="0"/>
      <dgm:spPr/>
    </dgm:pt>
    <dgm:pt modelId="{4BAB17BD-5F35-4DCD-9B41-2A451BD81C89}" type="pres">
      <dgm:prSet presAssocID="{71C6F7C9-4D04-482A-AFBB-A4F6D5B2ED2E}" presName="background2" presStyleLbl="node2" presStyleIdx="4" presStyleCnt="5"/>
      <dgm:spPr/>
    </dgm:pt>
    <dgm:pt modelId="{CA16CCA9-E207-484C-BEC8-84A84F886B05}" type="pres">
      <dgm:prSet presAssocID="{71C6F7C9-4D04-482A-AFBB-A4F6D5B2ED2E}" presName="text2" presStyleLbl="fgAcc2" presStyleIdx="4" presStyleCnt="5" custScaleX="112326" custScaleY="1357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AEC9897-56BD-47E9-A9E9-9F503BB2360C}" type="pres">
      <dgm:prSet presAssocID="{71C6F7C9-4D04-482A-AFBB-A4F6D5B2ED2E}" presName="hierChild3" presStyleCnt="0"/>
      <dgm:spPr/>
    </dgm:pt>
  </dgm:ptLst>
  <dgm:cxnLst>
    <dgm:cxn modelId="{69E71AE0-54C7-4C5C-94E0-D52BB641FDD1}" type="presOf" srcId="{71C6F7C9-4D04-482A-AFBB-A4F6D5B2ED2E}" destId="{CA16CCA9-E207-484C-BEC8-84A84F886B05}" srcOrd="0" destOrd="0" presId="urn:microsoft.com/office/officeart/2005/8/layout/hierarchy1"/>
    <dgm:cxn modelId="{8BDA8431-DCD2-43B0-B249-821D682AD028}" srcId="{927481E5-E726-4298-8213-9A333D12BC9F}" destId="{71C6F7C9-4D04-482A-AFBB-A4F6D5B2ED2E}" srcOrd="4" destOrd="0" parTransId="{2B923996-233B-4979-862B-32F415E561A5}" sibTransId="{88504BE0-1081-4A27-9DF0-41AD8DB76491}"/>
    <dgm:cxn modelId="{573D23F1-F13C-46D5-A46F-F61B427B0740}" type="presOf" srcId="{C64D7E22-4007-4155-9B97-3AE16EE27788}" destId="{B28BAAB7-4A3C-4335-8CFB-BF5093B9FB12}" srcOrd="0" destOrd="0" presId="urn:microsoft.com/office/officeart/2005/8/layout/hierarchy1"/>
    <dgm:cxn modelId="{7FCCE20A-E556-401A-B0AA-D9F73A8B573D}" type="presOf" srcId="{B93772A6-385C-4378-BF8C-29D04A83148A}" destId="{81822737-E0E7-4F17-B6C7-F7DA9A888269}" srcOrd="0" destOrd="0" presId="urn:microsoft.com/office/officeart/2005/8/layout/hierarchy1"/>
    <dgm:cxn modelId="{D3DF8DC7-2044-4FEE-AD8A-6385C037C35E}" type="presOf" srcId="{83A2989C-5731-4D33-B982-F9BADCC34BBF}" destId="{5040A38D-5AB6-4011-93E5-A72BE7FEB6BA}" srcOrd="0" destOrd="0" presId="urn:microsoft.com/office/officeart/2005/8/layout/hierarchy1"/>
    <dgm:cxn modelId="{621ECDF9-20FD-43DA-A532-D93D21CA3635}" srcId="{927481E5-E726-4298-8213-9A333D12BC9F}" destId="{83A2989C-5731-4D33-B982-F9BADCC34BBF}" srcOrd="3" destOrd="0" parTransId="{B93772A6-385C-4378-BF8C-29D04A83148A}" sibTransId="{9665F44C-2AEF-43B9-BAA8-CDD478FA5125}"/>
    <dgm:cxn modelId="{626E1B82-AC87-4AD1-A179-2DF2E9A17F6A}" type="presOf" srcId="{2B923996-233B-4979-862B-32F415E561A5}" destId="{DC93FF7C-0483-4ADB-A5E6-575A2FBC86F5}" srcOrd="0" destOrd="0" presId="urn:microsoft.com/office/officeart/2005/8/layout/hierarchy1"/>
    <dgm:cxn modelId="{5668FE46-A5BC-4CBD-9BD5-BFFC30321B46}" srcId="{927481E5-E726-4298-8213-9A333D12BC9F}" destId="{C64D7E22-4007-4155-9B97-3AE16EE27788}" srcOrd="0" destOrd="0" parTransId="{A08FD9EA-7BF0-4B6A-94ED-6693443D46D6}" sibTransId="{5D23B4CE-0179-4ACC-B26C-2EBB4EA543E1}"/>
    <dgm:cxn modelId="{E0A4343F-EAA4-4A83-9F97-368ED9475A7C}" type="presOf" srcId="{B39E4986-E622-404D-BEFC-9A44C62630A0}" destId="{165351C4-F4B0-46C6-A659-8D4F9799A4FF}" srcOrd="0" destOrd="0" presId="urn:microsoft.com/office/officeart/2005/8/layout/hierarchy1"/>
    <dgm:cxn modelId="{D6B16D22-60BE-448F-B55F-B1342D37F918}" type="presOf" srcId="{5F391E3E-9804-4557-BD48-9C9794C06980}" destId="{C96A593F-6D15-40F7-84C5-FAA08A09133F}" srcOrd="0" destOrd="0" presId="urn:microsoft.com/office/officeart/2005/8/layout/hierarchy1"/>
    <dgm:cxn modelId="{6065C715-C00C-4C76-A345-6A48F7CAD85F}" srcId="{0C66B89D-BC33-4C78-B3DB-CEBE05D85C44}" destId="{927481E5-E726-4298-8213-9A333D12BC9F}" srcOrd="0" destOrd="0" parTransId="{07A77BED-0063-45D6-AA49-CAF3A3D58C2F}" sibTransId="{AF4A429A-6D9E-4340-B0B8-72ED1EB44303}"/>
    <dgm:cxn modelId="{F2219CD0-76A1-48B1-8755-0CFA62784012}" type="presOf" srcId="{5F6CF2AD-0329-420F-9601-44C31329C9F5}" destId="{39BF3CD7-3044-414B-AB28-C06EC50845F3}" srcOrd="0" destOrd="0" presId="urn:microsoft.com/office/officeart/2005/8/layout/hierarchy1"/>
    <dgm:cxn modelId="{4CB77463-87C2-48D2-93A3-8DF89B0081DB}" type="presOf" srcId="{DFA312D4-1826-4281-99B2-053C894C4FED}" destId="{C2558271-85E0-4412-9080-9A6DE95A87C9}" srcOrd="0" destOrd="0" presId="urn:microsoft.com/office/officeart/2005/8/layout/hierarchy1"/>
    <dgm:cxn modelId="{DB553AEA-624B-4894-B7FF-C2DF6D83DF8D}" srcId="{927481E5-E726-4298-8213-9A333D12BC9F}" destId="{5F391E3E-9804-4557-BD48-9C9794C06980}" srcOrd="2" destOrd="0" parTransId="{B39E4986-E622-404D-BEFC-9A44C62630A0}" sibTransId="{BA0C0770-7D94-4176-9BAA-106862F5C6E5}"/>
    <dgm:cxn modelId="{5452F8B1-FF1B-4A52-A3C1-D0907D2314E1}" type="presOf" srcId="{0C66B89D-BC33-4C78-B3DB-CEBE05D85C44}" destId="{7DF3969D-5C71-4A82-8631-8413D2040A55}" srcOrd="0" destOrd="0" presId="urn:microsoft.com/office/officeart/2005/8/layout/hierarchy1"/>
    <dgm:cxn modelId="{0C1D8CDA-4765-4FCC-8EEE-32CA1C2F7760}" srcId="{927481E5-E726-4298-8213-9A333D12BC9F}" destId="{DFA312D4-1826-4281-99B2-053C894C4FED}" srcOrd="1" destOrd="0" parTransId="{5F6CF2AD-0329-420F-9601-44C31329C9F5}" sibTransId="{458502EF-220C-4D31-8F6E-19E708355BA9}"/>
    <dgm:cxn modelId="{7BBD876C-8E21-4E27-8770-F0B260E731A3}" type="presOf" srcId="{A08FD9EA-7BF0-4B6A-94ED-6693443D46D6}" destId="{496113CC-074A-4756-8C35-C81E199E9529}" srcOrd="0" destOrd="0" presId="urn:microsoft.com/office/officeart/2005/8/layout/hierarchy1"/>
    <dgm:cxn modelId="{6696D161-804A-45F9-8029-1E22075A244B}" type="presOf" srcId="{927481E5-E726-4298-8213-9A333D12BC9F}" destId="{6048EF59-292F-4588-81D0-4535FADE199D}" srcOrd="0" destOrd="0" presId="urn:microsoft.com/office/officeart/2005/8/layout/hierarchy1"/>
    <dgm:cxn modelId="{5408EEE4-6378-4675-8C83-7262467DFAAE}" type="presParOf" srcId="{7DF3969D-5C71-4A82-8631-8413D2040A55}" destId="{4F59BFE7-1ED2-4267-A31E-896ED2A4DA0F}" srcOrd="0" destOrd="0" presId="urn:microsoft.com/office/officeart/2005/8/layout/hierarchy1"/>
    <dgm:cxn modelId="{96A207DD-EA10-4E15-A19E-7C394657B407}" type="presParOf" srcId="{4F59BFE7-1ED2-4267-A31E-896ED2A4DA0F}" destId="{84FF33CC-AC81-4836-8A2C-60E2FF8DBC35}" srcOrd="0" destOrd="0" presId="urn:microsoft.com/office/officeart/2005/8/layout/hierarchy1"/>
    <dgm:cxn modelId="{A2CB7193-40B5-457E-A9A5-14489C80DD68}" type="presParOf" srcId="{84FF33CC-AC81-4836-8A2C-60E2FF8DBC35}" destId="{44B768BF-B555-4ECA-80C9-8A6EA7DDD1C1}" srcOrd="0" destOrd="0" presId="urn:microsoft.com/office/officeart/2005/8/layout/hierarchy1"/>
    <dgm:cxn modelId="{DD6379AE-A12F-442A-B9CE-AFBB695F225C}" type="presParOf" srcId="{84FF33CC-AC81-4836-8A2C-60E2FF8DBC35}" destId="{6048EF59-292F-4588-81D0-4535FADE199D}" srcOrd="1" destOrd="0" presId="urn:microsoft.com/office/officeart/2005/8/layout/hierarchy1"/>
    <dgm:cxn modelId="{6D7E223A-A744-4C88-B93E-3C1B58AE3C23}" type="presParOf" srcId="{4F59BFE7-1ED2-4267-A31E-896ED2A4DA0F}" destId="{0AB592B3-3A35-426D-846B-3DEFD485452C}" srcOrd="1" destOrd="0" presId="urn:microsoft.com/office/officeart/2005/8/layout/hierarchy1"/>
    <dgm:cxn modelId="{D0936920-7231-4739-AB91-371FAE9E2492}" type="presParOf" srcId="{0AB592B3-3A35-426D-846B-3DEFD485452C}" destId="{496113CC-074A-4756-8C35-C81E199E9529}" srcOrd="0" destOrd="0" presId="urn:microsoft.com/office/officeart/2005/8/layout/hierarchy1"/>
    <dgm:cxn modelId="{A613A532-24F4-43A6-8668-D9DBB9024035}" type="presParOf" srcId="{0AB592B3-3A35-426D-846B-3DEFD485452C}" destId="{588F2106-3137-41CD-AB45-CE0388A6D984}" srcOrd="1" destOrd="0" presId="urn:microsoft.com/office/officeart/2005/8/layout/hierarchy1"/>
    <dgm:cxn modelId="{0E35C77B-7446-43A4-B77C-6C8AF931238A}" type="presParOf" srcId="{588F2106-3137-41CD-AB45-CE0388A6D984}" destId="{143F717F-98CC-424B-B8F6-73457E48A5B2}" srcOrd="0" destOrd="0" presId="urn:microsoft.com/office/officeart/2005/8/layout/hierarchy1"/>
    <dgm:cxn modelId="{C474F159-4A22-4CAE-B44F-AA1D1E8E73CE}" type="presParOf" srcId="{143F717F-98CC-424B-B8F6-73457E48A5B2}" destId="{60C2BC46-B647-4B77-9303-33028122F13D}" srcOrd="0" destOrd="0" presId="urn:microsoft.com/office/officeart/2005/8/layout/hierarchy1"/>
    <dgm:cxn modelId="{BD40F818-3DDA-4FB5-AE4A-66DE3B0BE14B}" type="presParOf" srcId="{143F717F-98CC-424B-B8F6-73457E48A5B2}" destId="{B28BAAB7-4A3C-4335-8CFB-BF5093B9FB12}" srcOrd="1" destOrd="0" presId="urn:microsoft.com/office/officeart/2005/8/layout/hierarchy1"/>
    <dgm:cxn modelId="{7347AE63-4386-4FDF-8B97-A0896F0F1EAB}" type="presParOf" srcId="{588F2106-3137-41CD-AB45-CE0388A6D984}" destId="{375DF579-42F9-4E83-98A0-52AE46E7BB17}" srcOrd="1" destOrd="0" presId="urn:microsoft.com/office/officeart/2005/8/layout/hierarchy1"/>
    <dgm:cxn modelId="{50E6D240-D42B-4664-8AD7-13E6E55F8BCE}" type="presParOf" srcId="{0AB592B3-3A35-426D-846B-3DEFD485452C}" destId="{39BF3CD7-3044-414B-AB28-C06EC50845F3}" srcOrd="2" destOrd="0" presId="urn:microsoft.com/office/officeart/2005/8/layout/hierarchy1"/>
    <dgm:cxn modelId="{3CA4C3C8-B351-48FE-837B-512013F4A268}" type="presParOf" srcId="{0AB592B3-3A35-426D-846B-3DEFD485452C}" destId="{7753277C-B952-410D-8A55-E7350B071EE6}" srcOrd="3" destOrd="0" presId="urn:microsoft.com/office/officeart/2005/8/layout/hierarchy1"/>
    <dgm:cxn modelId="{4B704290-5B4F-49D0-8359-FDAAB47A4F1D}" type="presParOf" srcId="{7753277C-B952-410D-8A55-E7350B071EE6}" destId="{78EF8301-3CE4-4B2A-A369-02191EE53EFC}" srcOrd="0" destOrd="0" presId="urn:microsoft.com/office/officeart/2005/8/layout/hierarchy1"/>
    <dgm:cxn modelId="{BCDF295E-7676-4F8E-AE63-2D0DCD747BBF}" type="presParOf" srcId="{78EF8301-3CE4-4B2A-A369-02191EE53EFC}" destId="{185C9793-D824-4407-8B4F-30076A9E8F8B}" srcOrd="0" destOrd="0" presId="urn:microsoft.com/office/officeart/2005/8/layout/hierarchy1"/>
    <dgm:cxn modelId="{BBD6EF1B-52B0-4708-9E6A-97EE8B75DD71}" type="presParOf" srcId="{78EF8301-3CE4-4B2A-A369-02191EE53EFC}" destId="{C2558271-85E0-4412-9080-9A6DE95A87C9}" srcOrd="1" destOrd="0" presId="urn:microsoft.com/office/officeart/2005/8/layout/hierarchy1"/>
    <dgm:cxn modelId="{A307E897-8586-4FD1-842D-3EB5927CEA96}" type="presParOf" srcId="{7753277C-B952-410D-8A55-E7350B071EE6}" destId="{6B09E5A7-5CB0-4856-BB2E-26A8E899A989}" srcOrd="1" destOrd="0" presId="urn:microsoft.com/office/officeart/2005/8/layout/hierarchy1"/>
    <dgm:cxn modelId="{D0921FF4-25A1-45FC-86B7-4D249ED8E162}" type="presParOf" srcId="{0AB592B3-3A35-426D-846B-3DEFD485452C}" destId="{165351C4-F4B0-46C6-A659-8D4F9799A4FF}" srcOrd="4" destOrd="0" presId="urn:microsoft.com/office/officeart/2005/8/layout/hierarchy1"/>
    <dgm:cxn modelId="{48A5C918-E444-4AC1-90BE-DA22B4036067}" type="presParOf" srcId="{0AB592B3-3A35-426D-846B-3DEFD485452C}" destId="{61E65F25-0050-4A93-8847-5A9AC8286EE3}" srcOrd="5" destOrd="0" presId="urn:microsoft.com/office/officeart/2005/8/layout/hierarchy1"/>
    <dgm:cxn modelId="{9A263824-6F3F-4F58-8E96-A0B8116F00FF}" type="presParOf" srcId="{61E65F25-0050-4A93-8847-5A9AC8286EE3}" destId="{B371B515-0E8B-4B2C-A848-A31AB90E6815}" srcOrd="0" destOrd="0" presId="urn:microsoft.com/office/officeart/2005/8/layout/hierarchy1"/>
    <dgm:cxn modelId="{C9C1A791-88B0-4A26-B11D-A8CD94E34FB5}" type="presParOf" srcId="{B371B515-0E8B-4B2C-A848-A31AB90E6815}" destId="{9EAC2747-46D1-4C78-A0F3-B3F6ED03DAB7}" srcOrd="0" destOrd="0" presId="urn:microsoft.com/office/officeart/2005/8/layout/hierarchy1"/>
    <dgm:cxn modelId="{DE6BEAE4-6927-461E-9BCA-BA10854A53DD}" type="presParOf" srcId="{B371B515-0E8B-4B2C-A848-A31AB90E6815}" destId="{C96A593F-6D15-40F7-84C5-FAA08A09133F}" srcOrd="1" destOrd="0" presId="urn:microsoft.com/office/officeart/2005/8/layout/hierarchy1"/>
    <dgm:cxn modelId="{1E4A4C29-45E5-460B-98B4-1E702ACA5C60}" type="presParOf" srcId="{61E65F25-0050-4A93-8847-5A9AC8286EE3}" destId="{EE4AF30C-6A4F-4E1F-A855-ACE442A983AA}" srcOrd="1" destOrd="0" presId="urn:microsoft.com/office/officeart/2005/8/layout/hierarchy1"/>
    <dgm:cxn modelId="{284FDE09-2EEC-48C1-BF47-6C617BBA97DF}" type="presParOf" srcId="{0AB592B3-3A35-426D-846B-3DEFD485452C}" destId="{81822737-E0E7-4F17-B6C7-F7DA9A888269}" srcOrd="6" destOrd="0" presId="urn:microsoft.com/office/officeart/2005/8/layout/hierarchy1"/>
    <dgm:cxn modelId="{6FA42BB6-533E-4DB1-B39F-05D2D48CE038}" type="presParOf" srcId="{0AB592B3-3A35-426D-846B-3DEFD485452C}" destId="{A582BC73-B33D-4171-AB43-978FF73AF739}" srcOrd="7" destOrd="0" presId="urn:microsoft.com/office/officeart/2005/8/layout/hierarchy1"/>
    <dgm:cxn modelId="{2AC52DEA-1D5D-4CEB-8282-008C08F94952}" type="presParOf" srcId="{A582BC73-B33D-4171-AB43-978FF73AF739}" destId="{E06F809E-37A7-4754-87C9-2A71350DAAE3}" srcOrd="0" destOrd="0" presId="urn:microsoft.com/office/officeart/2005/8/layout/hierarchy1"/>
    <dgm:cxn modelId="{D4CD0B5F-E36C-43BB-ACC0-E94F7E8DCB72}" type="presParOf" srcId="{E06F809E-37A7-4754-87C9-2A71350DAAE3}" destId="{5ADDAF5C-C3BA-4E98-B63A-7CFD25D26140}" srcOrd="0" destOrd="0" presId="urn:microsoft.com/office/officeart/2005/8/layout/hierarchy1"/>
    <dgm:cxn modelId="{5E8F9DA1-0D71-4EDE-AEDE-EB629CCAEBFC}" type="presParOf" srcId="{E06F809E-37A7-4754-87C9-2A71350DAAE3}" destId="{5040A38D-5AB6-4011-93E5-A72BE7FEB6BA}" srcOrd="1" destOrd="0" presId="urn:microsoft.com/office/officeart/2005/8/layout/hierarchy1"/>
    <dgm:cxn modelId="{96E3F2CD-D53A-484F-8B56-6D814BB0EEE7}" type="presParOf" srcId="{A582BC73-B33D-4171-AB43-978FF73AF739}" destId="{7327AF2E-9144-491B-B6E0-5ED1636E0532}" srcOrd="1" destOrd="0" presId="urn:microsoft.com/office/officeart/2005/8/layout/hierarchy1"/>
    <dgm:cxn modelId="{607FAB2B-376A-4506-8800-395DA1774EBA}" type="presParOf" srcId="{0AB592B3-3A35-426D-846B-3DEFD485452C}" destId="{DC93FF7C-0483-4ADB-A5E6-575A2FBC86F5}" srcOrd="8" destOrd="0" presId="urn:microsoft.com/office/officeart/2005/8/layout/hierarchy1"/>
    <dgm:cxn modelId="{0F900C4A-5C3B-404C-986F-9592B779FCFA}" type="presParOf" srcId="{0AB592B3-3A35-426D-846B-3DEFD485452C}" destId="{3C1D20F0-5BD0-4FA5-A097-D3A80995FC75}" srcOrd="9" destOrd="0" presId="urn:microsoft.com/office/officeart/2005/8/layout/hierarchy1"/>
    <dgm:cxn modelId="{111DCF7A-6F34-41FB-A795-E691667082A1}" type="presParOf" srcId="{3C1D20F0-5BD0-4FA5-A097-D3A80995FC75}" destId="{85E469B3-3DC8-45F6-84CD-7BE2878B7719}" srcOrd="0" destOrd="0" presId="urn:microsoft.com/office/officeart/2005/8/layout/hierarchy1"/>
    <dgm:cxn modelId="{DBA3E90F-E1C2-4328-A051-105593669486}" type="presParOf" srcId="{85E469B3-3DC8-45F6-84CD-7BE2878B7719}" destId="{4BAB17BD-5F35-4DCD-9B41-2A451BD81C89}" srcOrd="0" destOrd="0" presId="urn:microsoft.com/office/officeart/2005/8/layout/hierarchy1"/>
    <dgm:cxn modelId="{246A45A3-3A88-4E9A-A748-64B211813B40}" type="presParOf" srcId="{85E469B3-3DC8-45F6-84CD-7BE2878B7719}" destId="{CA16CCA9-E207-484C-BEC8-84A84F886B05}" srcOrd="1" destOrd="0" presId="urn:microsoft.com/office/officeart/2005/8/layout/hierarchy1"/>
    <dgm:cxn modelId="{EBFB992B-6269-4950-8EE0-464C88A44356}" type="presParOf" srcId="{3C1D20F0-5BD0-4FA5-A097-D3A80995FC75}" destId="{2AEC9897-56BD-47E9-A9E9-9F503BB2360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93FF7C-0483-4ADB-A5E6-575A2FBC86F5}">
      <dsp:nvSpPr>
        <dsp:cNvPr id="0" name=""/>
        <dsp:cNvSpPr/>
      </dsp:nvSpPr>
      <dsp:spPr>
        <a:xfrm>
          <a:off x="3953715" y="1588442"/>
          <a:ext cx="3072079" cy="1175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398"/>
              </a:lnTo>
              <a:lnTo>
                <a:pt x="3072079" y="1080398"/>
              </a:lnTo>
              <a:lnTo>
                <a:pt x="3072079" y="11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22737-E0E7-4F17-B6C7-F7DA9A888269}">
      <dsp:nvSpPr>
        <dsp:cNvPr id="0" name=""/>
        <dsp:cNvSpPr/>
      </dsp:nvSpPr>
      <dsp:spPr>
        <a:xfrm>
          <a:off x="3953715" y="1588442"/>
          <a:ext cx="1670434" cy="11755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0398"/>
              </a:lnTo>
              <a:lnTo>
                <a:pt x="1670434" y="1080398"/>
              </a:lnTo>
              <a:lnTo>
                <a:pt x="1670434" y="11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351C4-F4B0-46C6-A659-8D4F9799A4FF}">
      <dsp:nvSpPr>
        <dsp:cNvPr id="0" name=""/>
        <dsp:cNvSpPr/>
      </dsp:nvSpPr>
      <dsp:spPr>
        <a:xfrm>
          <a:off x="3953715" y="1588442"/>
          <a:ext cx="168278" cy="1160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841"/>
              </a:lnTo>
              <a:lnTo>
                <a:pt x="168278" y="1065841"/>
              </a:lnTo>
              <a:lnTo>
                <a:pt x="168278" y="1160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F3CD7-3044-414B-AB28-C06EC50845F3}">
      <dsp:nvSpPr>
        <dsp:cNvPr id="0" name=""/>
        <dsp:cNvSpPr/>
      </dsp:nvSpPr>
      <dsp:spPr>
        <a:xfrm>
          <a:off x="2757663" y="1588442"/>
          <a:ext cx="1196051" cy="1175547"/>
        </a:xfrm>
        <a:custGeom>
          <a:avLst/>
          <a:gdLst/>
          <a:ahLst/>
          <a:cxnLst/>
          <a:rect l="0" t="0" r="0" b="0"/>
          <a:pathLst>
            <a:path>
              <a:moveTo>
                <a:pt x="1196051" y="0"/>
              </a:moveTo>
              <a:lnTo>
                <a:pt x="1196051" y="1080398"/>
              </a:lnTo>
              <a:lnTo>
                <a:pt x="0" y="1080398"/>
              </a:lnTo>
              <a:lnTo>
                <a:pt x="0" y="11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113CC-074A-4756-8C35-C81E199E9529}">
      <dsp:nvSpPr>
        <dsp:cNvPr id="0" name=""/>
        <dsp:cNvSpPr/>
      </dsp:nvSpPr>
      <dsp:spPr>
        <a:xfrm>
          <a:off x="1227580" y="1588442"/>
          <a:ext cx="2726134" cy="1175547"/>
        </a:xfrm>
        <a:custGeom>
          <a:avLst/>
          <a:gdLst/>
          <a:ahLst/>
          <a:cxnLst/>
          <a:rect l="0" t="0" r="0" b="0"/>
          <a:pathLst>
            <a:path>
              <a:moveTo>
                <a:pt x="2726134" y="0"/>
              </a:moveTo>
              <a:lnTo>
                <a:pt x="2726134" y="1080398"/>
              </a:lnTo>
              <a:lnTo>
                <a:pt x="0" y="1080398"/>
              </a:lnTo>
              <a:lnTo>
                <a:pt x="0" y="11755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B768BF-B555-4ECA-80C9-8A6EA7DDD1C1}">
      <dsp:nvSpPr>
        <dsp:cNvPr id="0" name=""/>
        <dsp:cNvSpPr/>
      </dsp:nvSpPr>
      <dsp:spPr>
        <a:xfrm>
          <a:off x="-103773" y="-108415"/>
          <a:ext cx="8114976" cy="16968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8EF59-292F-4588-81D0-4535FADE199D}">
      <dsp:nvSpPr>
        <dsp:cNvPr id="0" name=""/>
        <dsp:cNvSpPr/>
      </dsp:nvSpPr>
      <dsp:spPr>
        <a:xfrm>
          <a:off x="10348" y="0"/>
          <a:ext cx="8114976" cy="16968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Координационно-аналитический Центр развития карьеры ЮФУ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348" y="0"/>
        <a:ext cx="8114976" cy="1696858"/>
      </dsp:txXfrm>
    </dsp:sp>
    <dsp:sp modelId="{60C2BC46-B647-4B77-9303-33028122F13D}">
      <dsp:nvSpPr>
        <dsp:cNvPr id="0" name=""/>
        <dsp:cNvSpPr/>
      </dsp:nvSpPr>
      <dsp:spPr>
        <a:xfrm>
          <a:off x="512837" y="2763990"/>
          <a:ext cx="1429487" cy="88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BAAB7-4A3C-4335-8CFB-BF5093B9FB12}">
      <dsp:nvSpPr>
        <dsp:cNvPr id="0" name=""/>
        <dsp:cNvSpPr/>
      </dsp:nvSpPr>
      <dsp:spPr>
        <a:xfrm>
          <a:off x="626958" y="2872405"/>
          <a:ext cx="1429487" cy="885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Служба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Карьеры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Академии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6958" y="2872405"/>
        <a:ext cx="1429487" cy="885138"/>
      </dsp:txXfrm>
    </dsp:sp>
    <dsp:sp modelId="{185C9793-D824-4407-8B4F-30076A9E8F8B}">
      <dsp:nvSpPr>
        <dsp:cNvPr id="0" name=""/>
        <dsp:cNvSpPr/>
      </dsp:nvSpPr>
      <dsp:spPr>
        <a:xfrm>
          <a:off x="2170567" y="2763990"/>
          <a:ext cx="1174192" cy="88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558271-85E0-4412-9080-9A6DE95A87C9}">
      <dsp:nvSpPr>
        <dsp:cNvPr id="0" name=""/>
        <dsp:cNvSpPr/>
      </dsp:nvSpPr>
      <dsp:spPr>
        <a:xfrm>
          <a:off x="2284688" y="2872405"/>
          <a:ext cx="1174192" cy="885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Службы карьеры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Института</a:t>
          </a:r>
        </a:p>
      </dsp:txBody>
      <dsp:txXfrm>
        <a:off x="2284688" y="2872405"/>
        <a:ext cx="1174192" cy="885138"/>
      </dsp:txXfrm>
    </dsp:sp>
    <dsp:sp modelId="{9EAC2747-46D1-4C78-A0F3-B3F6ED03DAB7}">
      <dsp:nvSpPr>
        <dsp:cNvPr id="0" name=""/>
        <dsp:cNvSpPr/>
      </dsp:nvSpPr>
      <dsp:spPr>
        <a:xfrm>
          <a:off x="3508819" y="2749432"/>
          <a:ext cx="1226348" cy="88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A593F-6D15-40F7-84C5-FAA08A09133F}">
      <dsp:nvSpPr>
        <dsp:cNvPr id="0" name=""/>
        <dsp:cNvSpPr/>
      </dsp:nvSpPr>
      <dsp:spPr>
        <a:xfrm>
          <a:off x="3622941" y="2857848"/>
          <a:ext cx="1226348" cy="885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Служба карьеры факультета</a:t>
          </a:r>
          <a:endParaRPr lang="ru-RU" sz="1600" kern="1200" dirty="0"/>
        </a:p>
      </dsp:txBody>
      <dsp:txXfrm>
        <a:off x="3622941" y="2857848"/>
        <a:ext cx="1226348" cy="885138"/>
      </dsp:txXfrm>
    </dsp:sp>
    <dsp:sp modelId="{5ADDAF5C-C3BA-4E98-B63A-7CFD25D26140}">
      <dsp:nvSpPr>
        <dsp:cNvPr id="0" name=""/>
        <dsp:cNvSpPr/>
      </dsp:nvSpPr>
      <dsp:spPr>
        <a:xfrm>
          <a:off x="5027594" y="2763990"/>
          <a:ext cx="1193111" cy="88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0A38D-5AB6-4011-93E5-A72BE7FEB6BA}">
      <dsp:nvSpPr>
        <dsp:cNvPr id="0" name=""/>
        <dsp:cNvSpPr/>
      </dsp:nvSpPr>
      <dsp:spPr>
        <a:xfrm>
          <a:off x="5141715" y="2872405"/>
          <a:ext cx="1193111" cy="885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Служба карьеры ВШБ</a:t>
          </a:r>
        </a:p>
      </dsp:txBody>
      <dsp:txXfrm>
        <a:off x="5141715" y="2872405"/>
        <a:ext cx="1193111" cy="885138"/>
      </dsp:txXfrm>
    </dsp:sp>
    <dsp:sp modelId="{4BAB17BD-5F35-4DCD-9B41-2A451BD81C89}">
      <dsp:nvSpPr>
        <dsp:cNvPr id="0" name=""/>
        <dsp:cNvSpPr/>
      </dsp:nvSpPr>
      <dsp:spPr>
        <a:xfrm>
          <a:off x="6448949" y="2763990"/>
          <a:ext cx="1153692" cy="885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16CCA9-E207-484C-BEC8-84A84F886B05}">
      <dsp:nvSpPr>
        <dsp:cNvPr id="0" name=""/>
        <dsp:cNvSpPr/>
      </dsp:nvSpPr>
      <dsp:spPr>
        <a:xfrm>
          <a:off x="6563070" y="2872405"/>
          <a:ext cx="1153692" cy="8851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Служба карьеры филиала</a:t>
          </a:r>
          <a:endParaRPr lang="ru-RU" sz="1600" kern="1200" dirty="0"/>
        </a:p>
      </dsp:txBody>
      <dsp:txXfrm>
        <a:off x="6563070" y="2872405"/>
        <a:ext cx="1153692" cy="885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D91743-11A5-491D-9F04-EEF1D3136F25}" type="datetimeFigureOut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B90C73-6AC6-466C-BA33-DB3504CFD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2C6E-CA44-47F7-89D3-141985E888C6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E3647-95F1-499D-A2A5-23713DEE2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FD58-836D-4858-81B7-6BCC652BAD4F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7C89-E031-44EE-8B69-16F0E18A6A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7C888-E8F6-4AE7-9430-56D00EBF939C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35F7E-1BD1-49E8-8BC1-4BA18546A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ADC34-9259-4160-86F4-15759A851848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BA55-37C9-47CB-B05E-964C29EBB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31A5C-B43D-493D-8F06-8EB460C59B11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94046-88DE-4859-BE8E-A81F94D7E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CD9F8-2755-41CB-A4B0-4C36C6392386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077CF-18E5-4672-9025-BF3C55A3E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09F68-43B9-4664-B038-B67AD1CFC9E4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DC60-5C30-4C7F-8EA8-20CCDA93B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C7D21-90F0-48D5-8801-D96D4F846669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5495-ADC1-4D33-9885-0C8A1BF4A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C014F-280B-4CDD-8A5E-9D3155936271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0A53-6A60-47B4-A528-F02E72E22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63221-3E01-4225-BA4C-39E39CF3FD15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28E4D-BE64-407C-BC04-843439B36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92944-C096-4FCB-BB49-340C132AA522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49ED-32D8-4BBC-85B8-82443B411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51B9B90-AF37-4481-BD2E-18E1DEA4F9E6}" type="datetime1">
              <a:rPr lang="ru-RU"/>
              <a:pPr>
                <a:defRPr/>
              </a:pPr>
              <a:t>05.06.2019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9C3E7F-F488-4C14-B242-5A2C0DCF3D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ransition spd="slow">
    <p:diamond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dzheldohenko@sfedu.ru" TargetMode="External"/><Relationship Id="rId2" Type="http://schemas.openxmlformats.org/officeDocument/2006/relationships/hyperlink" Target="mailto:evzinchenko@sfedu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yvobuhova@sfedu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234BC-0E00-4EDA-904D-D8C02FAFB315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331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lnSpc>
                <a:spcPct val="60000"/>
              </a:lnSpc>
              <a:buFont typeface="Wingdings 2" pitchFamily="18" charset="2"/>
              <a:buNone/>
            </a:pPr>
            <a:r>
              <a:rPr lang="ru-RU" sz="300" dirty="0" smtClean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3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Arial" charset="0"/>
              <a:buNone/>
            </a:pPr>
            <a:r>
              <a:rPr lang="ru-RU" sz="2700" b="1" dirty="0" smtClean="0"/>
              <a:t> </a:t>
            </a:r>
          </a:p>
          <a:p>
            <a:pPr algn="ctr">
              <a:lnSpc>
                <a:spcPct val="60000"/>
              </a:lnSpc>
              <a:buFont typeface="Arial" charset="0"/>
              <a:buNone/>
            </a:pPr>
            <a:endParaRPr lang="ru-RU" sz="4000" b="1" dirty="0" smtClean="0"/>
          </a:p>
          <a:p>
            <a:pPr algn="ctr">
              <a:lnSpc>
                <a:spcPct val="60000"/>
              </a:lnSpc>
              <a:buFont typeface="Arial" charset="0"/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О Службе карьеры</a:t>
            </a:r>
          </a:p>
          <a:p>
            <a:pPr algn="ctr">
              <a:lnSpc>
                <a:spcPct val="60000"/>
              </a:lnSpc>
              <a:buFont typeface="Arial" charset="0"/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(Карьерном офисе)</a:t>
            </a:r>
          </a:p>
          <a:p>
            <a:pPr algn="ctr">
              <a:lnSpc>
                <a:spcPct val="60000"/>
              </a:lnSpc>
              <a:buFont typeface="Arial" charset="0"/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Академии психологии </a:t>
            </a:r>
          </a:p>
          <a:p>
            <a:pPr algn="ctr">
              <a:lnSpc>
                <a:spcPct val="60000"/>
              </a:lnSpc>
              <a:buFont typeface="Arial" charset="0"/>
              <a:buNone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и педагогики ЮФУ</a:t>
            </a:r>
          </a:p>
          <a:p>
            <a:pPr algn="ctr">
              <a:lnSpc>
                <a:spcPct val="60000"/>
              </a:lnSpc>
              <a:buFont typeface="Arial" charset="0"/>
              <a:buNone/>
            </a:pPr>
            <a:endParaRPr lang="ru-RU" sz="2700" b="1" dirty="0" smtClean="0"/>
          </a:p>
          <a:p>
            <a:pPr>
              <a:lnSpc>
                <a:spcPct val="60000"/>
              </a:lnSpc>
            </a:pPr>
            <a:endParaRPr lang="ru-RU" sz="300" dirty="0" smtClean="0">
              <a:cs typeface="Times New Roman" pitchFamily="18" charset="0"/>
            </a:endParaRPr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r>
              <a:rPr lang="ru-RU" sz="400" dirty="0" smtClean="0">
                <a:cs typeface="Times New Roman" pitchFamily="18" charset="0"/>
              </a:rPr>
              <a:t>                                                            </a:t>
            </a:r>
          </a:p>
          <a:p>
            <a:pPr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4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19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endParaRPr lang="ru-RU" sz="1900" dirty="0" smtClean="0">
              <a:cs typeface="Times New Roman" pitchFamily="18" charset="0"/>
            </a:endParaRPr>
          </a:p>
          <a:p>
            <a:pPr algn="ctr">
              <a:lnSpc>
                <a:spcPct val="60000"/>
              </a:lnSpc>
              <a:buFont typeface="Wingdings 2" pitchFamily="18" charset="2"/>
              <a:buNone/>
            </a:pPr>
            <a:r>
              <a:rPr lang="ru-RU" sz="1900" dirty="0" smtClean="0">
                <a:cs typeface="Times New Roman" pitchFamily="18" charset="0"/>
              </a:rPr>
              <a:t>Ростов-на-Дону, </a:t>
            </a:r>
            <a:r>
              <a:rPr lang="ru-RU" sz="1900" dirty="0" smtClean="0">
                <a:cs typeface="Times New Roman" pitchFamily="18" charset="0"/>
              </a:rPr>
              <a:t>2019 г</a:t>
            </a:r>
            <a:r>
              <a:rPr lang="ru-RU" sz="1900" dirty="0" smtClean="0">
                <a:cs typeface="Times New Roman" pitchFamily="18" charset="0"/>
              </a:rPr>
              <a:t>.</a:t>
            </a:r>
          </a:p>
        </p:txBody>
      </p:sp>
      <p:pic>
        <p:nvPicPr>
          <p:cNvPr id="14340" name="Рисунок 7" descr="G:\ЮФУ\мастер-классыА.И.Тащёвой\сертификаты\logoтип АПП, 20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550" y="188913"/>
            <a:ext cx="93503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60350"/>
            <a:ext cx="4751388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2" descr="C:\Users\DNS\Desktop\cdo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60350"/>
            <a:ext cx="1152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Карьерного офиса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8640960" cy="5688632"/>
          </a:xfrm>
        </p:spPr>
        <p:txBody>
          <a:bodyPr/>
          <a:lstStyle/>
          <a:p>
            <a:pPr algn="just"/>
            <a:endParaRPr lang="ru-RU" sz="1400" b="1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Руководитель, координатор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взаимодействия с работодателями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Зинченко Елена Валерьевна, доцент, 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  <a:hlinkClick r:id="rId2"/>
              </a:rPr>
              <a:t>evzinchenko@sfedu.ru</a:t>
            </a:r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Координатор организации и сопровождения практик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Желдоченко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Л.Д., доцент, 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  <a:hlinkClick r:id="rId3"/>
              </a:rPr>
              <a:t>ldzheldohenko@sfedu.ru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Координатор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сопровождения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личностно-профессиональной самореализации студентов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Обухова     Ю.В., доцент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  <a:hlinkClick r:id="rId4"/>
              </a:rPr>
              <a:t>yvobuhova@sfedu.ru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2800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0">
              <a:buNone/>
            </a:pPr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Ответственные по трудоустройству по кафедрам</a:t>
            </a:r>
          </a:p>
          <a:p>
            <a:pPr lvl="0">
              <a:buNone/>
            </a:pPr>
            <a:r>
              <a:rPr lang="ru-RU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Ответственные по практикам по кафедрам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4BA55-37C9-47CB-B05E-964C29EBB80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WordArt 9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4114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Направления реализации проекта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79388" y="1125538"/>
            <a:ext cx="2593975" cy="295116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Психологическое сопровождение личностно-профессиональной самореализации студентов </a:t>
            </a:r>
            <a:r>
              <a:rPr lang="ru-RU" dirty="0" smtClean="0"/>
              <a:t>АПП</a:t>
            </a:r>
            <a:endParaRPr lang="ru-RU" dirty="0"/>
          </a:p>
        </p:txBody>
      </p:sp>
      <p:sp>
        <p:nvSpPr>
          <p:cNvPr id="24588" name="AutoShape 12"/>
          <p:cNvSpPr>
            <a:spLocks noChangeArrowheads="1"/>
          </p:cNvSpPr>
          <p:nvPr/>
        </p:nvSpPr>
        <p:spPr bwMode="auto">
          <a:xfrm>
            <a:off x="3347864" y="1124744"/>
            <a:ext cx="2663825" cy="2952304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/>
              <a:t>Организация и сопровождение практик студентов </a:t>
            </a:r>
            <a:r>
              <a:rPr lang="ru-RU" dirty="0" smtClean="0"/>
              <a:t>АПП</a:t>
            </a:r>
            <a:endParaRPr lang="ru-RU" dirty="0"/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6227763" y="1125538"/>
            <a:ext cx="2736850" cy="2881312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dirty="0" smtClean="0"/>
              <a:t>Взаимодействие с работодателями</a:t>
            </a:r>
            <a:endParaRPr lang="ru-RU" dirty="0"/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 rot="6812607">
            <a:off x="2331244" y="572294"/>
            <a:ext cx="528637" cy="485775"/>
          </a:xfrm>
          <a:prstGeom prst="rightArrow">
            <a:avLst>
              <a:gd name="adj1" fmla="val 50000"/>
              <a:gd name="adj2" fmla="val 272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 rot="5400000">
            <a:off x="4441826" y="677862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 rot="5400000">
            <a:off x="4441826" y="677862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4" name="AutoShape 18"/>
          <p:cNvSpPr>
            <a:spLocks noChangeArrowheads="1"/>
          </p:cNvSpPr>
          <p:nvPr/>
        </p:nvSpPr>
        <p:spPr bwMode="auto">
          <a:xfrm rot="3403507">
            <a:off x="6242051" y="606425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5" name="WordArt 19"/>
          <p:cNvSpPr>
            <a:spLocks noChangeArrowheads="1" noChangeShapeType="1" noTextEdit="1"/>
          </p:cNvSpPr>
          <p:nvPr/>
        </p:nvSpPr>
        <p:spPr bwMode="auto">
          <a:xfrm>
            <a:off x="179388" y="4365625"/>
            <a:ext cx="2790825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b="1" kern="10" dirty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Координатор: Обухова Ю.В.</a:t>
            </a:r>
          </a:p>
        </p:txBody>
      </p:sp>
      <p:sp>
        <p:nvSpPr>
          <p:cNvPr id="24596" name="WordArt 20"/>
          <p:cNvSpPr>
            <a:spLocks noChangeArrowheads="1" noChangeShapeType="1" noTextEdit="1"/>
          </p:cNvSpPr>
          <p:nvPr/>
        </p:nvSpPr>
        <p:spPr bwMode="auto">
          <a:xfrm>
            <a:off x="3059113" y="4005263"/>
            <a:ext cx="2990850" cy="257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Координатор: 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Желдоченко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 Л.Д.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597" name="WordArt 21"/>
          <p:cNvSpPr>
            <a:spLocks noChangeArrowheads="1" noChangeShapeType="1" noTextEdit="1"/>
          </p:cNvSpPr>
          <p:nvPr/>
        </p:nvSpPr>
        <p:spPr bwMode="auto">
          <a:xfrm>
            <a:off x="6343650" y="4149725"/>
            <a:ext cx="2800350" cy="30003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Координатор: Зинченко Е.В.</a:t>
            </a: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875"/>
          </a:xfrm>
          <a:solidFill>
            <a:srgbClr val="FFFFCC"/>
          </a:solidFill>
        </p:spPr>
        <p:txBody>
          <a:bodyPr/>
          <a:lstStyle/>
          <a:p>
            <a:r>
              <a:rPr lang="ru-RU" sz="2800" b="1" smtClean="0"/>
              <a:t>Направление 1.</a:t>
            </a:r>
            <a:r>
              <a:rPr lang="ru-RU" sz="2800" smtClean="0"/>
              <a:t> </a:t>
            </a:r>
            <a:r>
              <a:rPr lang="ru-RU" altLang="ja-JP" sz="2800" b="1" smtClean="0"/>
              <a:t>Психологическое сопровождение личностно-профессиональной самореализации студентов</a:t>
            </a:r>
            <a:r>
              <a:rPr lang="ru-RU" altLang="ja-JP" sz="4000" smtClean="0"/>
              <a:t> </a:t>
            </a:r>
            <a:endParaRPr lang="ru-RU" sz="4000" smtClean="0"/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136904" cy="5373216"/>
          </a:xfrm>
          <a:solidFill>
            <a:srgbClr val="FFFFCC"/>
          </a:solidFill>
          <a:ln>
            <a:solidFill>
              <a:srgbClr val="006600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smtClean="0"/>
              <a:t>- организация научных конкурсов и мероприятий для студентов Академии психологии и педагогики;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содействие в организации молодежных школ, проектных сессий, молодежных секций научных конференций;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</a:t>
            </a:r>
            <a:r>
              <a:rPr lang="ru-RU" sz="2400" dirty="0" err="1" smtClean="0"/>
              <a:t>тьюторское</a:t>
            </a:r>
            <a:r>
              <a:rPr lang="ru-RU" sz="2400" dirty="0" smtClean="0"/>
              <a:t> сопровождение студентов (в том числе с ОВЗ) Академии психологии и педагогики по построению индивидуальных образовательных траекторий в вузе;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создание условий для раскрытия личностного потенциала и саморазвития студентов;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- сопровождение профессиональной самореализации студентов.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7338"/>
          </a:xfrm>
          <a:noFill/>
        </p:spPr>
        <p:txBody>
          <a:bodyPr/>
          <a:lstStyle/>
          <a:p>
            <a:r>
              <a:rPr lang="ru-RU" sz="2800" b="1" dirty="0" smtClean="0"/>
              <a:t>Направление 2. </a:t>
            </a:r>
            <a:r>
              <a:rPr lang="ru-RU" sz="2800" b="1" dirty="0" smtClean="0"/>
              <a:t>Организация и сопровождение практик студентов АПП</a:t>
            </a:r>
            <a:endParaRPr lang="ru-RU" sz="2800" b="1" dirty="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250825" y="1340768"/>
            <a:ext cx="8569648" cy="5256882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dirty="0" smtClean="0"/>
              <a:t>- создание единого банка договоров о </a:t>
            </a:r>
            <a:r>
              <a:rPr lang="ru-RU" sz="2400" dirty="0" smtClean="0"/>
              <a:t>практике </a:t>
            </a:r>
            <a:r>
              <a:rPr lang="ru-RU" sz="2400" dirty="0" smtClean="0"/>
              <a:t>АПП с различными организациями, привлечение новых баз практик, взаимодействие с ответственными за практику на кафедрах по вопросам заключения студентами краткосрочных договоров на прохождение практики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 создание информационного </a:t>
            </a:r>
            <a:r>
              <a:rPr lang="ru-RU" sz="2400" dirty="0" err="1" smtClean="0"/>
              <a:t>контента</a:t>
            </a:r>
            <a:r>
              <a:rPr lang="ru-RU" sz="2400" dirty="0" smtClean="0"/>
              <a:t> по практикам на сайте АПП: размещение образцов отчетных документов, заявлений на прохождение практик, примеров отзывов руководителей по практикам, графиков прохождения практик и пр.;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 взаимодействие с руководителями образовательных программ по разработке рабочих программ практик;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-мониторинг удовлетворенности студентов АПП различными видами практик;</a:t>
            </a:r>
          </a:p>
          <a:p>
            <a:pPr>
              <a:lnSpc>
                <a:spcPct val="80000"/>
              </a:lnSpc>
            </a:pPr>
            <a:r>
              <a:rPr lang="ru-RU" sz="2400" dirty="0" smtClean="0"/>
              <a:t>- консультирование студентов по вопросам прохождения практик.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ru-RU" sz="2400" b="1" dirty="0" smtClean="0"/>
              <a:t>Направление 3.</a:t>
            </a:r>
            <a:r>
              <a:rPr lang="ru-RU" sz="2400" dirty="0" smtClean="0"/>
              <a:t> </a:t>
            </a:r>
            <a:r>
              <a:rPr lang="ru-RU" sz="2400" b="1" i="1" dirty="0" smtClean="0"/>
              <a:t>Взаимодействие с работодателями</a:t>
            </a:r>
            <a:endParaRPr lang="ru-RU" sz="4000" dirty="0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075240" cy="4852988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- </a:t>
            </a:r>
            <a:r>
              <a:rPr lang="ru-RU" sz="2800" dirty="0" smtClean="0"/>
              <a:t> Укрепление связей с работодателями;</a:t>
            </a:r>
          </a:p>
          <a:p>
            <a:pPr>
              <a:buFontTx/>
              <a:buChar char="-"/>
            </a:pPr>
            <a:r>
              <a:rPr lang="ru-RU" sz="2800" dirty="0" smtClean="0"/>
              <a:t>Привлечение работодателей в качестве руководителей ООП, членов ГАК;</a:t>
            </a:r>
          </a:p>
          <a:p>
            <a:pPr>
              <a:buFontTx/>
              <a:buChar char="-"/>
            </a:pPr>
            <a:r>
              <a:rPr lang="ru-RU" sz="2800" dirty="0" smtClean="0"/>
              <a:t>Организация мастер-классов работодателей для студентов; </a:t>
            </a:r>
          </a:p>
          <a:p>
            <a:pPr>
              <a:buFontTx/>
              <a:buChar char="-"/>
            </a:pPr>
            <a:r>
              <a:rPr lang="ru-RU" sz="2800" dirty="0" smtClean="0"/>
              <a:t>Создание </a:t>
            </a:r>
            <a:r>
              <a:rPr lang="ru-RU" sz="2800" dirty="0" smtClean="0"/>
              <a:t>единого банка договоров </a:t>
            </a:r>
            <a:r>
              <a:rPr lang="ru-RU" sz="2800" dirty="0" smtClean="0"/>
              <a:t>о сотрудничестве АПП </a:t>
            </a:r>
            <a:r>
              <a:rPr lang="ru-RU" sz="2800" dirty="0" smtClean="0"/>
              <a:t>с различными </a:t>
            </a:r>
            <a:r>
              <a:rPr lang="ru-RU" sz="2800" dirty="0" smtClean="0"/>
              <a:t>организациями;</a:t>
            </a:r>
          </a:p>
          <a:p>
            <a:pPr>
              <a:buFontTx/>
              <a:buChar char="-"/>
            </a:pPr>
            <a:r>
              <a:rPr lang="ru-RU" sz="2800" dirty="0" smtClean="0"/>
              <a:t>Информирование студентов-выпускников об имеющихся вакансиях</a:t>
            </a:r>
            <a:r>
              <a:rPr lang="en-US" sz="2800" dirty="0" smtClean="0"/>
              <a:t>.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2">
      <a:dk1>
        <a:srgbClr val="000000"/>
      </a:dk1>
      <a:lt1>
        <a:srgbClr val="FFFFC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E2"/>
      </a:accent3>
      <a:accent4>
        <a:srgbClr val="000000"/>
      </a:accent4>
      <a:accent5>
        <a:srgbClr val="AABBDF"/>
      </a:accent5>
      <a:accent6>
        <a:srgbClr val="008EC4"/>
      </a:accent6>
      <a:hlink>
        <a:srgbClr val="00B0F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B0F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CC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E2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B0F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04617B"/>
        </a:dk2>
        <a:lt2>
          <a:srgbClr val="F4F29C"/>
        </a:lt2>
        <a:accent1>
          <a:srgbClr val="0F6FC6"/>
        </a:accent1>
        <a:accent2>
          <a:srgbClr val="009DD9"/>
        </a:accent2>
        <a:accent3>
          <a:srgbClr val="FFFFE2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00B0F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1517</TotalTime>
  <Words>357</Words>
  <Application>Microsoft Office PowerPoint</Application>
  <PresentationFormat>Экран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               </vt:lpstr>
      <vt:lpstr>Состав Карьерного офиса</vt:lpstr>
      <vt:lpstr>Слайд 3</vt:lpstr>
      <vt:lpstr>Слайд 4</vt:lpstr>
      <vt:lpstr>Направление 1. Психологическое сопровождение личностно-профессиональной самореализации студентов </vt:lpstr>
      <vt:lpstr>Направление 2. Организация и сопровождение практик студентов АПП</vt:lpstr>
      <vt:lpstr>Направление 3. Взаимодействие с работодателями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Южный федеральный университет</dc:title>
  <dc:creator>Светочка</dc:creator>
  <cp:lastModifiedBy>Пользователь Windows</cp:lastModifiedBy>
  <cp:revision>165</cp:revision>
  <dcterms:created xsi:type="dcterms:W3CDTF">2012-02-05T13:56:24Z</dcterms:created>
  <dcterms:modified xsi:type="dcterms:W3CDTF">2019-06-04T22:03:20Z</dcterms:modified>
</cp:coreProperties>
</file>