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4"/>
  </p:notesMasterIdLst>
  <p:sldIdLst>
    <p:sldId id="264" r:id="rId6"/>
    <p:sldId id="344" r:id="rId7"/>
    <p:sldId id="356" r:id="rId8"/>
    <p:sldId id="357" r:id="rId9"/>
    <p:sldId id="263" r:id="rId10"/>
    <p:sldId id="335" r:id="rId11"/>
    <p:sldId id="336" r:id="rId12"/>
    <p:sldId id="256" r:id="rId13"/>
    <p:sldId id="362" r:id="rId14"/>
    <p:sldId id="363" r:id="rId15"/>
    <p:sldId id="341" r:id="rId16"/>
    <p:sldId id="338" r:id="rId17"/>
    <p:sldId id="337" r:id="rId18"/>
    <p:sldId id="361" r:id="rId19"/>
    <p:sldId id="257" r:id="rId20"/>
    <p:sldId id="334" r:id="rId21"/>
    <p:sldId id="258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5877D-5E48-4E52-830E-E12008B013A4}" v="46" dt="2022-11-06T12:14:43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Artamonova" userId="56dc8ca8-1fd5-466e-b9ac-b568ccfa4130" providerId="ADAL" clId="{46D0A260-4B95-4EDA-A425-B196CAA6B621}"/>
    <pc:docChg chg="custSel addSld delSld modSld sldOrd delMainMaster">
      <pc:chgData name="Alena Artamonova" userId="56dc8ca8-1fd5-466e-b9ac-b568ccfa4130" providerId="ADAL" clId="{46D0A260-4B95-4EDA-A425-B196CAA6B621}" dt="2022-04-25T04:27:56.052" v="174" actId="20577"/>
      <pc:docMkLst>
        <pc:docMk/>
      </pc:docMkLst>
      <pc:sldChg chg="addSp delSp modSp add del mod ord">
        <pc:chgData name="Alena Artamonova" userId="56dc8ca8-1fd5-466e-b9ac-b568ccfa4130" providerId="ADAL" clId="{46D0A260-4B95-4EDA-A425-B196CAA6B621}" dt="2022-01-17T16:32:27.646" v="130"/>
        <pc:sldMkLst>
          <pc:docMk/>
          <pc:sldMk cId="0" sldId="256"/>
        </pc:sldMkLst>
        <pc:spChg chg="mod">
          <ac:chgData name="Alena Artamonova" userId="56dc8ca8-1fd5-466e-b9ac-b568ccfa4130" providerId="ADAL" clId="{46D0A260-4B95-4EDA-A425-B196CAA6B621}" dt="2022-01-17T16:23:26.540" v="60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Alena Artamonova" userId="56dc8ca8-1fd5-466e-b9ac-b568ccfa4130" providerId="ADAL" clId="{46D0A260-4B95-4EDA-A425-B196CAA6B621}" dt="2022-01-17T16:24:32.810" v="77" actId="20578"/>
          <ac:spMkLst>
            <pc:docMk/>
            <pc:sldMk cId="0" sldId="256"/>
            <ac:spMk id="12" creationId="{00000000-0000-0000-0000-000000000000}"/>
          </ac:spMkLst>
        </pc:spChg>
        <pc:spChg chg="mod">
          <ac:chgData name="Alena Artamonova" userId="56dc8ca8-1fd5-466e-b9ac-b568ccfa4130" providerId="ADAL" clId="{46D0A260-4B95-4EDA-A425-B196CAA6B621}" dt="2022-01-17T16:23:47.287" v="65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Alena Artamonova" userId="56dc8ca8-1fd5-466e-b9ac-b568ccfa4130" providerId="ADAL" clId="{46D0A260-4B95-4EDA-A425-B196CAA6B621}" dt="2022-01-17T16:23:50.212" v="66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Alena Artamonova" userId="56dc8ca8-1fd5-466e-b9ac-b568ccfa4130" providerId="ADAL" clId="{46D0A260-4B95-4EDA-A425-B196CAA6B621}" dt="2022-01-17T16:23:53.539" v="67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Alena Artamonova" userId="56dc8ca8-1fd5-466e-b9ac-b568ccfa4130" providerId="ADAL" clId="{46D0A260-4B95-4EDA-A425-B196CAA6B621}" dt="2022-01-17T16:24:11.690" v="72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lena Artamonova" userId="56dc8ca8-1fd5-466e-b9ac-b568ccfa4130" providerId="ADAL" clId="{46D0A260-4B95-4EDA-A425-B196CAA6B621}" dt="2022-01-17T16:24:18.110" v="74" actId="1076"/>
          <ac:spMkLst>
            <pc:docMk/>
            <pc:sldMk cId="0" sldId="256"/>
            <ac:spMk id="21" creationId="{00000000-0000-0000-0000-000000000000}"/>
          </ac:spMkLst>
        </pc:spChg>
        <pc:spChg chg="mod">
          <ac:chgData name="Alena Artamonova" userId="56dc8ca8-1fd5-466e-b9ac-b568ccfa4130" providerId="ADAL" clId="{46D0A260-4B95-4EDA-A425-B196CAA6B621}" dt="2022-01-17T16:27:00.616" v="92"/>
          <ac:spMkLst>
            <pc:docMk/>
            <pc:sldMk cId="0" sldId="256"/>
            <ac:spMk id="22" creationId="{F83F7A61-040D-4256-9479-11BC5B516C7C}"/>
          </ac:spMkLst>
        </pc:spChg>
        <pc:spChg chg="mod">
          <ac:chgData name="Alena Artamonova" userId="56dc8ca8-1fd5-466e-b9ac-b568ccfa4130" providerId="ADAL" clId="{46D0A260-4B95-4EDA-A425-B196CAA6B621}" dt="2022-01-17T16:27:00.616" v="92"/>
          <ac:spMkLst>
            <pc:docMk/>
            <pc:sldMk cId="0" sldId="256"/>
            <ac:spMk id="23" creationId="{9590ECE7-54C9-49F5-B071-664EC43E5B9B}"/>
          </ac:spMkLst>
        </pc:spChg>
        <pc:spChg chg="mod">
          <ac:chgData name="Alena Artamonova" userId="56dc8ca8-1fd5-466e-b9ac-b568ccfa4130" providerId="ADAL" clId="{46D0A260-4B95-4EDA-A425-B196CAA6B621}" dt="2022-01-17T16:27:00.616" v="92"/>
          <ac:spMkLst>
            <pc:docMk/>
            <pc:sldMk cId="0" sldId="256"/>
            <ac:spMk id="26" creationId="{560FD40E-92C9-46EB-8A18-FBDAA563FC25}"/>
          </ac:spMkLst>
        </pc:spChg>
        <pc:spChg chg="mod">
          <ac:chgData name="Alena Artamonova" userId="56dc8ca8-1fd5-466e-b9ac-b568ccfa4130" providerId="ADAL" clId="{46D0A260-4B95-4EDA-A425-B196CAA6B621}" dt="2022-01-17T16:27:00.616" v="92"/>
          <ac:spMkLst>
            <pc:docMk/>
            <pc:sldMk cId="0" sldId="256"/>
            <ac:spMk id="27" creationId="{27D241F1-93BE-42B8-BFAA-2A69B0573D79}"/>
          </ac:spMkLst>
        </pc:spChg>
        <pc:spChg chg="mod">
          <ac:chgData name="Alena Artamonova" userId="56dc8ca8-1fd5-466e-b9ac-b568ccfa4130" providerId="ADAL" clId="{46D0A260-4B95-4EDA-A425-B196CAA6B621}" dt="2022-01-17T16:27:00.616" v="92"/>
          <ac:spMkLst>
            <pc:docMk/>
            <pc:sldMk cId="0" sldId="256"/>
            <ac:spMk id="28" creationId="{C1703657-D03A-4DFE-807C-1C172399EDA9}"/>
          </ac:spMkLst>
        </pc:spChg>
        <pc:spChg chg="mod">
          <ac:chgData name="Alena Artamonova" userId="56dc8ca8-1fd5-466e-b9ac-b568ccfa4130" providerId="ADAL" clId="{46D0A260-4B95-4EDA-A425-B196CAA6B621}" dt="2022-01-17T16:27:00.616" v="92"/>
          <ac:spMkLst>
            <pc:docMk/>
            <pc:sldMk cId="0" sldId="256"/>
            <ac:spMk id="29" creationId="{2D43551D-FA65-4CE8-9B3D-CEEF424CD03E}"/>
          </ac:spMkLst>
        </pc:spChg>
        <pc:spChg chg="mod">
          <ac:chgData name="Alena Artamonova" userId="56dc8ca8-1fd5-466e-b9ac-b568ccfa4130" providerId="ADAL" clId="{46D0A260-4B95-4EDA-A425-B196CAA6B621}" dt="2022-01-17T16:27:00.616" v="92"/>
          <ac:spMkLst>
            <pc:docMk/>
            <pc:sldMk cId="0" sldId="256"/>
            <ac:spMk id="30" creationId="{AD29BF89-BE0C-42EC-8D7F-69DE89498D51}"/>
          </ac:spMkLst>
        </pc:spChg>
        <pc:spChg chg="add del mod">
          <ac:chgData name="Alena Artamonova" userId="56dc8ca8-1fd5-466e-b9ac-b568ccfa4130" providerId="ADAL" clId="{46D0A260-4B95-4EDA-A425-B196CAA6B621}" dt="2022-01-17T16:28:10.709" v="104" actId="478"/>
          <ac:spMkLst>
            <pc:docMk/>
            <pc:sldMk cId="0" sldId="256"/>
            <ac:spMk id="32" creationId="{D7263682-2C0F-4063-B80D-81AB359C0D52}"/>
          </ac:spMkLst>
        </pc:spChg>
        <pc:spChg chg="add del mod">
          <ac:chgData name="Alena Artamonova" userId="56dc8ca8-1fd5-466e-b9ac-b568ccfa4130" providerId="ADAL" clId="{46D0A260-4B95-4EDA-A425-B196CAA6B621}" dt="2022-01-17T16:31:01.712" v="124" actId="478"/>
          <ac:spMkLst>
            <pc:docMk/>
            <pc:sldMk cId="0" sldId="256"/>
            <ac:spMk id="33" creationId="{AE29138D-87E2-4B7F-9A9D-D7DE9DF7935C}"/>
          </ac:spMkLst>
        </pc:spChg>
        <pc:spChg chg="add mod">
          <ac:chgData name="Alena Artamonova" userId="56dc8ca8-1fd5-466e-b9ac-b568ccfa4130" providerId="ADAL" clId="{46D0A260-4B95-4EDA-A425-B196CAA6B621}" dt="2022-01-17T16:29:21.352" v="119" actId="14100"/>
          <ac:spMkLst>
            <pc:docMk/>
            <pc:sldMk cId="0" sldId="256"/>
            <ac:spMk id="34" creationId="{F6311966-7AC6-4764-B2F6-68F49572AA3F}"/>
          </ac:spMkLst>
        </pc:spChg>
        <pc:grpChg chg="del mod">
          <ac:chgData name="Alena Artamonova" userId="56dc8ca8-1fd5-466e-b9ac-b568ccfa4130" providerId="ADAL" clId="{46D0A260-4B95-4EDA-A425-B196CAA6B621}" dt="2022-01-17T16:26:54.997" v="91" actId="478"/>
          <ac:grpSpMkLst>
            <pc:docMk/>
            <pc:sldMk cId="0" sldId="256"/>
            <ac:grpSpMk id="2" creationId="{D1A498FC-B0E2-44BA-96B5-84F7B72B33B0}"/>
          </ac:grpSpMkLst>
        </pc:grpChg>
        <pc:grpChg chg="add del mod">
          <ac:chgData name="Alena Artamonova" userId="56dc8ca8-1fd5-466e-b9ac-b568ccfa4130" providerId="ADAL" clId="{46D0A260-4B95-4EDA-A425-B196CAA6B621}" dt="2022-01-17T16:27:19.129" v="95" actId="478"/>
          <ac:grpSpMkLst>
            <pc:docMk/>
            <pc:sldMk cId="0" sldId="256"/>
            <ac:grpSpMk id="16" creationId="{34504776-679C-4230-BCE3-A5CFF1146216}"/>
          </ac:grpSpMkLst>
        </pc:grpChg>
        <pc:picChg chg="mod">
          <ac:chgData name="Alena Artamonova" userId="56dc8ca8-1fd5-466e-b9ac-b568ccfa4130" providerId="ADAL" clId="{46D0A260-4B95-4EDA-A425-B196CAA6B621}" dt="2022-01-17T16:24:19.970" v="75" actId="1076"/>
          <ac:picMkLst>
            <pc:docMk/>
            <pc:sldMk cId="0" sldId="256"/>
            <ac:picMk id="3" creationId="{C9D5BCD5-47E2-43AA-A342-E0F14992A73F}"/>
          </ac:picMkLst>
        </pc:picChg>
        <pc:picChg chg="add mod">
          <ac:chgData name="Alena Artamonova" userId="56dc8ca8-1fd5-466e-b9ac-b568ccfa4130" providerId="ADAL" clId="{46D0A260-4B95-4EDA-A425-B196CAA6B621}" dt="2022-01-17T16:30:59.236" v="123" actId="1076"/>
          <ac:picMkLst>
            <pc:docMk/>
            <pc:sldMk cId="0" sldId="256"/>
            <ac:picMk id="5" creationId="{3C5E91D8-2EEE-4676-8A0D-D589058A14D2}"/>
          </ac:picMkLst>
        </pc:picChg>
        <pc:picChg chg="add mod">
          <ac:chgData name="Alena Artamonova" userId="56dc8ca8-1fd5-466e-b9ac-b568ccfa4130" providerId="ADAL" clId="{46D0A260-4B95-4EDA-A425-B196CAA6B621}" dt="2022-01-17T16:31:28.042" v="128" actId="1076"/>
          <ac:picMkLst>
            <pc:docMk/>
            <pc:sldMk cId="0" sldId="256"/>
            <ac:picMk id="9" creationId="{6AAB8A79-91D3-4257-B4B5-5371972BFDCE}"/>
          </ac:picMkLst>
        </pc:picChg>
        <pc:picChg chg="mod">
          <ac:chgData name="Alena Artamonova" userId="56dc8ca8-1fd5-466e-b9ac-b568ccfa4130" providerId="ADAL" clId="{46D0A260-4B95-4EDA-A425-B196CAA6B621}" dt="2022-01-17T16:27:00.616" v="92"/>
          <ac:picMkLst>
            <pc:docMk/>
            <pc:sldMk cId="0" sldId="256"/>
            <ac:picMk id="24" creationId="{3917E548-337A-498C-B323-D52A37786E5A}"/>
          </ac:picMkLst>
        </pc:picChg>
        <pc:picChg chg="mod">
          <ac:chgData name="Alena Artamonova" userId="56dc8ca8-1fd5-466e-b9ac-b568ccfa4130" providerId="ADAL" clId="{46D0A260-4B95-4EDA-A425-B196CAA6B621}" dt="2022-01-17T16:27:00.616" v="92"/>
          <ac:picMkLst>
            <pc:docMk/>
            <pc:sldMk cId="0" sldId="256"/>
            <ac:picMk id="25" creationId="{42D2375B-CBD8-44BB-9AF6-D1F1C4E51769}"/>
          </ac:picMkLst>
        </pc:picChg>
        <pc:picChg chg="mod">
          <ac:chgData name="Alena Artamonova" userId="56dc8ca8-1fd5-466e-b9ac-b568ccfa4130" providerId="ADAL" clId="{46D0A260-4B95-4EDA-A425-B196CAA6B621}" dt="2022-01-17T16:27:00.616" v="92"/>
          <ac:picMkLst>
            <pc:docMk/>
            <pc:sldMk cId="0" sldId="256"/>
            <ac:picMk id="31" creationId="{88692AC2-D19D-454A-A814-742EDE59DABA}"/>
          </ac:picMkLst>
        </pc:picChg>
        <pc:picChg chg="mod">
          <ac:chgData name="Alena Artamonova" userId="56dc8ca8-1fd5-466e-b9ac-b568ccfa4130" providerId="ADAL" clId="{46D0A260-4B95-4EDA-A425-B196CAA6B621}" dt="2022-01-17T16:24:03.280" v="70" actId="1076"/>
          <ac:picMkLst>
            <pc:docMk/>
            <pc:sldMk cId="0" sldId="256"/>
            <ac:picMk id="1028" creationId="{00000000-0000-0000-0000-000000000000}"/>
          </ac:picMkLst>
        </pc:picChg>
        <pc:picChg chg="mod">
          <ac:chgData name="Alena Artamonova" userId="56dc8ca8-1fd5-466e-b9ac-b568ccfa4130" providerId="ADAL" clId="{46D0A260-4B95-4EDA-A425-B196CAA6B621}" dt="2022-01-17T16:24:14.128" v="73" actId="1076"/>
          <ac:picMkLst>
            <pc:docMk/>
            <pc:sldMk cId="0" sldId="256"/>
            <ac:picMk id="1029" creationId="{00000000-0000-0000-0000-000000000000}"/>
          </ac:picMkLst>
        </pc:picChg>
      </pc:sldChg>
      <pc:sldChg chg="modSp mod">
        <pc:chgData name="Alena Artamonova" userId="56dc8ca8-1fd5-466e-b9ac-b568ccfa4130" providerId="ADAL" clId="{46D0A260-4B95-4EDA-A425-B196CAA6B621}" dt="2022-01-17T16:08:43.707" v="52" actId="1076"/>
        <pc:sldMkLst>
          <pc:docMk/>
          <pc:sldMk cId="1337865338" sldId="257"/>
        </pc:sldMkLst>
        <pc:spChg chg="mod">
          <ac:chgData name="Alena Artamonova" userId="56dc8ca8-1fd5-466e-b9ac-b568ccfa4130" providerId="ADAL" clId="{46D0A260-4B95-4EDA-A425-B196CAA6B621}" dt="2022-01-17T16:08:43.707" v="52" actId="1076"/>
          <ac:spMkLst>
            <pc:docMk/>
            <pc:sldMk cId="1337865338" sldId="257"/>
            <ac:spMk id="2" creationId="{6642E6F8-11A3-4EE5-AAE1-DCC813BEBB3F}"/>
          </ac:spMkLst>
        </pc:spChg>
      </pc:sldChg>
      <pc:sldChg chg="addSp delSp modSp add mod">
        <pc:chgData name="Alena Artamonova" userId="56dc8ca8-1fd5-466e-b9ac-b568ccfa4130" providerId="ADAL" clId="{46D0A260-4B95-4EDA-A425-B196CAA6B621}" dt="2022-04-25T04:27:56.052" v="174" actId="20577"/>
        <pc:sldMkLst>
          <pc:docMk/>
          <pc:sldMk cId="3231070499" sldId="277"/>
        </pc:sldMkLst>
        <pc:spChg chg="mod">
          <ac:chgData name="Alena Artamonova" userId="56dc8ca8-1fd5-466e-b9ac-b568ccfa4130" providerId="ADAL" clId="{46D0A260-4B95-4EDA-A425-B196CAA6B621}" dt="2022-04-25T04:27:56.052" v="174" actId="20577"/>
          <ac:spMkLst>
            <pc:docMk/>
            <pc:sldMk cId="3231070499" sldId="277"/>
            <ac:spMk id="3" creationId="{7DC6E21B-FB7C-44B5-9F98-E5531CC45EE2}"/>
          </ac:spMkLst>
        </pc:spChg>
        <pc:picChg chg="add mod">
          <ac:chgData name="Alena Artamonova" userId="56dc8ca8-1fd5-466e-b9ac-b568ccfa4130" providerId="ADAL" clId="{46D0A260-4B95-4EDA-A425-B196CAA6B621}" dt="2022-01-17T18:27:37.986" v="144" actId="1076"/>
          <ac:picMkLst>
            <pc:docMk/>
            <pc:sldMk cId="3231070499" sldId="277"/>
            <ac:picMk id="2" creationId="{780E7C38-500E-4DFA-9049-F60ACB1F5AEB}"/>
          </ac:picMkLst>
        </pc:picChg>
        <pc:picChg chg="del">
          <ac:chgData name="Alena Artamonova" userId="56dc8ca8-1fd5-466e-b9ac-b568ccfa4130" providerId="ADAL" clId="{46D0A260-4B95-4EDA-A425-B196CAA6B621}" dt="2022-01-17T18:27:12.758" v="142" actId="478"/>
          <ac:picMkLst>
            <pc:docMk/>
            <pc:sldMk cId="3231070499" sldId="277"/>
            <ac:picMk id="1026" creationId="{53AE32D4-B933-4EC6-B28E-7E52CE6EBB7C}"/>
          </ac:picMkLst>
        </pc:picChg>
      </pc:sldChg>
      <pc:sldChg chg="addSp modSp mod">
        <pc:chgData name="Alena Artamonova" userId="56dc8ca8-1fd5-466e-b9ac-b568ccfa4130" providerId="ADAL" clId="{46D0A260-4B95-4EDA-A425-B196CAA6B621}" dt="2022-01-17T15:59:04.294" v="8" actId="6549"/>
        <pc:sldMkLst>
          <pc:docMk/>
          <pc:sldMk cId="2647938069" sldId="335"/>
        </pc:sldMkLst>
        <pc:spChg chg="mod">
          <ac:chgData name="Alena Artamonova" userId="56dc8ca8-1fd5-466e-b9ac-b568ccfa4130" providerId="ADAL" clId="{46D0A260-4B95-4EDA-A425-B196CAA6B621}" dt="2022-01-17T15:59:04.294" v="8" actId="6549"/>
          <ac:spMkLst>
            <pc:docMk/>
            <pc:sldMk cId="2647938069" sldId="335"/>
            <ac:spMk id="8" creationId="{CBFDFBD7-3A34-4260-90D4-ADF6905F652D}"/>
          </ac:spMkLst>
        </pc:spChg>
        <pc:picChg chg="add mod">
          <ac:chgData name="Alena Artamonova" userId="56dc8ca8-1fd5-466e-b9ac-b568ccfa4130" providerId="ADAL" clId="{46D0A260-4B95-4EDA-A425-B196CAA6B621}" dt="2022-01-17T15:59:02.314" v="7" actId="1076"/>
          <ac:picMkLst>
            <pc:docMk/>
            <pc:sldMk cId="2647938069" sldId="335"/>
            <ac:picMk id="9" creationId="{109D7402-DFE1-4F2E-A67E-222E41735F2A}"/>
          </ac:picMkLst>
        </pc:picChg>
      </pc:sldChg>
      <pc:sldChg chg="addSp modSp mod">
        <pc:chgData name="Alena Artamonova" userId="56dc8ca8-1fd5-466e-b9ac-b568ccfa4130" providerId="ADAL" clId="{46D0A260-4B95-4EDA-A425-B196CAA6B621}" dt="2022-01-17T15:59:35.715" v="12" actId="1076"/>
        <pc:sldMkLst>
          <pc:docMk/>
          <pc:sldMk cId="3150513223" sldId="336"/>
        </pc:sldMkLst>
        <pc:spChg chg="mod">
          <ac:chgData name="Alena Artamonova" userId="56dc8ca8-1fd5-466e-b9ac-b568ccfa4130" providerId="ADAL" clId="{46D0A260-4B95-4EDA-A425-B196CAA6B621}" dt="2022-01-17T15:59:32.004" v="11" actId="20577"/>
          <ac:spMkLst>
            <pc:docMk/>
            <pc:sldMk cId="3150513223" sldId="336"/>
            <ac:spMk id="8" creationId="{CBFDFBD7-3A34-4260-90D4-ADF6905F652D}"/>
          </ac:spMkLst>
        </pc:spChg>
        <pc:picChg chg="add mod">
          <ac:chgData name="Alena Artamonova" userId="56dc8ca8-1fd5-466e-b9ac-b568ccfa4130" providerId="ADAL" clId="{46D0A260-4B95-4EDA-A425-B196CAA6B621}" dt="2022-01-17T15:59:35.715" v="12" actId="1076"/>
          <ac:picMkLst>
            <pc:docMk/>
            <pc:sldMk cId="3150513223" sldId="336"/>
            <ac:picMk id="9" creationId="{E9436B01-668B-4C56-9138-80C8149E19B7}"/>
          </ac:picMkLst>
        </pc:picChg>
      </pc:sldChg>
      <pc:sldChg chg="addSp delSp">
        <pc:chgData name="Alena Artamonova" userId="56dc8ca8-1fd5-466e-b9ac-b568ccfa4130" providerId="ADAL" clId="{46D0A260-4B95-4EDA-A425-B196CAA6B621}" dt="2022-01-17T16:22:53.733" v="56"/>
        <pc:sldMkLst>
          <pc:docMk/>
          <pc:sldMk cId="952915246" sldId="338"/>
        </pc:sldMkLst>
        <pc:picChg chg="add del">
          <ac:chgData name="Alena Artamonova" userId="56dc8ca8-1fd5-466e-b9ac-b568ccfa4130" providerId="ADAL" clId="{46D0A260-4B95-4EDA-A425-B196CAA6B621}" dt="2022-01-17T16:22:53.733" v="56"/>
          <ac:picMkLst>
            <pc:docMk/>
            <pc:sldMk cId="952915246" sldId="338"/>
            <ac:picMk id="2" creationId="{952372FF-7B6E-4193-87A0-5A8BB02A0186}"/>
          </ac:picMkLst>
        </pc:picChg>
      </pc:sldChg>
      <pc:sldChg chg="addSp modSp mod">
        <pc:chgData name="Alena Artamonova" userId="56dc8ca8-1fd5-466e-b9ac-b568ccfa4130" providerId="ADAL" clId="{46D0A260-4B95-4EDA-A425-B196CAA6B621}" dt="2022-01-17T16:08:14.410" v="49" actId="1076"/>
        <pc:sldMkLst>
          <pc:docMk/>
          <pc:sldMk cId="1859818007" sldId="339"/>
        </pc:sldMkLst>
        <pc:spChg chg="mod">
          <ac:chgData name="Alena Artamonova" userId="56dc8ca8-1fd5-466e-b9ac-b568ccfa4130" providerId="ADAL" clId="{46D0A260-4B95-4EDA-A425-B196CAA6B621}" dt="2022-01-17T16:02:11.757" v="33" actId="1076"/>
          <ac:spMkLst>
            <pc:docMk/>
            <pc:sldMk cId="1859818007" sldId="339"/>
            <ac:spMk id="9" creationId="{17BBE666-B933-4BAC-92EB-5DC205177F9B}"/>
          </ac:spMkLst>
        </pc:spChg>
        <pc:spChg chg="mod">
          <ac:chgData name="Alena Artamonova" userId="56dc8ca8-1fd5-466e-b9ac-b568ccfa4130" providerId="ADAL" clId="{46D0A260-4B95-4EDA-A425-B196CAA6B621}" dt="2022-01-17T16:08:10.868" v="48" actId="1076"/>
          <ac:spMkLst>
            <pc:docMk/>
            <pc:sldMk cId="1859818007" sldId="339"/>
            <ac:spMk id="13" creationId="{B4871C21-BDEC-424B-ACA9-D3CB3C1F65F5}"/>
          </ac:spMkLst>
        </pc:spChg>
        <pc:picChg chg="mod">
          <ac:chgData name="Alena Artamonova" userId="56dc8ca8-1fd5-466e-b9ac-b568ccfa4130" providerId="ADAL" clId="{46D0A260-4B95-4EDA-A425-B196CAA6B621}" dt="2022-01-17T16:02:20.871" v="36" actId="1076"/>
          <ac:picMkLst>
            <pc:docMk/>
            <pc:sldMk cId="1859818007" sldId="339"/>
            <ac:picMk id="3" creationId="{90F7EA7D-A8B2-486D-84FE-AC8E8B325298}"/>
          </ac:picMkLst>
        </pc:picChg>
        <pc:picChg chg="add mod">
          <ac:chgData name="Alena Artamonova" userId="56dc8ca8-1fd5-466e-b9ac-b568ccfa4130" providerId="ADAL" clId="{46D0A260-4B95-4EDA-A425-B196CAA6B621}" dt="2022-01-17T16:08:14.410" v="49" actId="1076"/>
          <ac:picMkLst>
            <pc:docMk/>
            <pc:sldMk cId="1859818007" sldId="339"/>
            <ac:picMk id="5" creationId="{37798996-C88E-4BEF-B491-863226AEF3B9}"/>
          </ac:picMkLst>
        </pc:picChg>
      </pc:sldChg>
      <pc:sldChg chg="addSp delSp mod">
        <pc:chgData name="Alena Artamonova" userId="56dc8ca8-1fd5-466e-b9ac-b568ccfa4130" providerId="ADAL" clId="{46D0A260-4B95-4EDA-A425-B196CAA6B621}" dt="2022-01-17T16:26:32.369" v="84" actId="478"/>
        <pc:sldMkLst>
          <pc:docMk/>
          <pc:sldMk cId="1705752979" sldId="340"/>
        </pc:sldMkLst>
        <pc:picChg chg="add del">
          <ac:chgData name="Alena Artamonova" userId="56dc8ca8-1fd5-466e-b9ac-b568ccfa4130" providerId="ADAL" clId="{46D0A260-4B95-4EDA-A425-B196CAA6B621}" dt="2022-01-17T16:26:32.369" v="84" actId="478"/>
          <ac:picMkLst>
            <pc:docMk/>
            <pc:sldMk cId="1705752979" sldId="340"/>
            <ac:picMk id="2" creationId="{77010545-3FD4-4096-943F-A02F3792C215}"/>
          </ac:picMkLst>
        </pc:picChg>
      </pc:sldChg>
      <pc:sldChg chg="addSp delSp modSp add mod">
        <pc:chgData name="Alena Artamonova" userId="56dc8ca8-1fd5-466e-b9ac-b568ccfa4130" providerId="ADAL" clId="{46D0A260-4B95-4EDA-A425-B196CAA6B621}" dt="2022-01-17T16:56:07.988" v="140" actId="1076"/>
        <pc:sldMkLst>
          <pc:docMk/>
          <pc:sldMk cId="2135251860" sldId="342"/>
        </pc:sldMkLst>
        <pc:spChg chg="mod">
          <ac:chgData name="Alena Artamonova" userId="56dc8ca8-1fd5-466e-b9ac-b568ccfa4130" providerId="ADAL" clId="{46D0A260-4B95-4EDA-A425-B196CAA6B621}" dt="2022-01-17T16:46:14.015" v="132" actId="1076"/>
          <ac:spMkLst>
            <pc:docMk/>
            <pc:sldMk cId="2135251860" sldId="342"/>
            <ac:spMk id="13" creationId="{17F49D5D-0278-4605-A531-6E8C13DAD043}"/>
          </ac:spMkLst>
        </pc:spChg>
        <pc:picChg chg="del mod">
          <ac:chgData name="Alena Artamonova" userId="56dc8ca8-1fd5-466e-b9ac-b568ccfa4130" providerId="ADAL" clId="{46D0A260-4B95-4EDA-A425-B196CAA6B621}" dt="2022-01-17T16:56:03.094" v="138" actId="478"/>
          <ac:picMkLst>
            <pc:docMk/>
            <pc:sldMk cId="2135251860" sldId="342"/>
            <ac:picMk id="3" creationId="{642111DE-C2F3-44CF-B5FE-23F0FCDACD71}"/>
          </ac:picMkLst>
        </pc:picChg>
        <pc:picChg chg="add mod">
          <ac:chgData name="Alena Artamonova" userId="56dc8ca8-1fd5-466e-b9ac-b568ccfa4130" providerId="ADAL" clId="{46D0A260-4B95-4EDA-A425-B196CAA6B621}" dt="2022-01-17T16:56:07.988" v="140" actId="1076"/>
          <ac:picMkLst>
            <pc:docMk/>
            <pc:sldMk cId="2135251860" sldId="342"/>
            <ac:picMk id="5" creationId="{2A02C7AE-61B2-4F46-89AE-2C881A9459C8}"/>
          </ac:picMkLst>
        </pc:picChg>
      </pc:sldChg>
      <pc:sldChg chg="modSp del mod">
        <pc:chgData name="Alena Artamonova" userId="56dc8ca8-1fd5-466e-b9ac-b568ccfa4130" providerId="ADAL" clId="{46D0A260-4B95-4EDA-A425-B196CAA6B621}" dt="2022-01-17T16:25:33.446" v="80" actId="47"/>
        <pc:sldMkLst>
          <pc:docMk/>
          <pc:sldMk cId="3446516777" sldId="342"/>
        </pc:sldMkLst>
        <pc:spChg chg="mod">
          <ac:chgData name="Alena Artamonova" userId="56dc8ca8-1fd5-466e-b9ac-b568ccfa4130" providerId="ADAL" clId="{46D0A260-4B95-4EDA-A425-B196CAA6B621}" dt="2022-01-17T16:25:21.647" v="79" actId="21"/>
          <ac:spMkLst>
            <pc:docMk/>
            <pc:sldMk cId="3446516777" sldId="342"/>
            <ac:spMk id="12" creationId="{00000000-0000-0000-0000-000000000000}"/>
          </ac:spMkLst>
        </pc:spChg>
      </pc:sldChg>
      <pc:sldChg chg="add">
        <pc:chgData name="Alena Artamonova" userId="56dc8ca8-1fd5-466e-b9ac-b568ccfa4130" providerId="ADAL" clId="{46D0A260-4B95-4EDA-A425-B196CAA6B621}" dt="2022-01-17T16:47:43.706" v="134"/>
        <pc:sldMkLst>
          <pc:docMk/>
          <pc:sldMk cId="1280968206" sldId="343"/>
        </pc:sldMkLst>
      </pc:sldChg>
      <pc:sldChg chg="addSp modSp add mod">
        <pc:chgData name="Alena Artamonova" userId="56dc8ca8-1fd5-466e-b9ac-b568ccfa4130" providerId="ADAL" clId="{46D0A260-4B95-4EDA-A425-B196CAA6B621}" dt="2022-01-17T18:41:07.085" v="166" actId="1076"/>
        <pc:sldMkLst>
          <pc:docMk/>
          <pc:sldMk cId="1563903530" sldId="344"/>
        </pc:sldMkLst>
        <pc:spChg chg="add mod">
          <ac:chgData name="Alena Artamonova" userId="56dc8ca8-1fd5-466e-b9ac-b568ccfa4130" providerId="ADAL" clId="{46D0A260-4B95-4EDA-A425-B196CAA6B621}" dt="2022-01-17T18:40:50.156" v="162" actId="164"/>
          <ac:spMkLst>
            <pc:docMk/>
            <pc:sldMk cId="1563903530" sldId="344"/>
            <ac:spMk id="2" creationId="{C41816B5-3B00-4A30-B217-9C5064059FB7}"/>
          </ac:spMkLst>
        </pc:spChg>
        <pc:spChg chg="mod ord">
          <ac:chgData name="Alena Artamonova" userId="56dc8ca8-1fd5-466e-b9ac-b568ccfa4130" providerId="ADAL" clId="{46D0A260-4B95-4EDA-A425-B196CAA6B621}" dt="2022-01-17T18:39:13.502" v="152" actId="1076"/>
          <ac:spMkLst>
            <pc:docMk/>
            <pc:sldMk cId="1563903530" sldId="344"/>
            <ac:spMk id="4" creationId="{F3FBC4DB-4E89-4521-AA47-0AF55C49F152}"/>
          </ac:spMkLst>
        </pc:spChg>
        <pc:spChg chg="add mod">
          <ac:chgData name="Alena Artamonova" userId="56dc8ca8-1fd5-466e-b9ac-b568ccfa4130" providerId="ADAL" clId="{46D0A260-4B95-4EDA-A425-B196CAA6B621}" dt="2022-01-17T18:40:54.283" v="163" actId="164"/>
          <ac:spMkLst>
            <pc:docMk/>
            <pc:sldMk cId="1563903530" sldId="344"/>
            <ac:spMk id="5" creationId="{4D2F3EB1-28D7-4BBF-B7F4-ED20700F8AF0}"/>
          </ac:spMkLst>
        </pc:spChg>
        <pc:spChg chg="mod">
          <ac:chgData name="Alena Artamonova" userId="56dc8ca8-1fd5-466e-b9ac-b568ccfa4130" providerId="ADAL" clId="{46D0A260-4B95-4EDA-A425-B196CAA6B621}" dt="2022-01-17T18:41:07.085" v="166" actId="1076"/>
          <ac:spMkLst>
            <pc:docMk/>
            <pc:sldMk cId="1563903530" sldId="344"/>
            <ac:spMk id="12" creationId="{A370E649-2BCB-44FE-9D42-114D5D0D82BF}"/>
          </ac:spMkLst>
        </pc:spChg>
        <pc:spChg chg="mod">
          <ac:chgData name="Alena Artamonova" userId="56dc8ca8-1fd5-466e-b9ac-b568ccfa4130" providerId="ADAL" clId="{46D0A260-4B95-4EDA-A425-B196CAA6B621}" dt="2022-01-17T18:39:21.251" v="155" actId="20577"/>
          <ac:spMkLst>
            <pc:docMk/>
            <pc:sldMk cId="1563903530" sldId="344"/>
            <ac:spMk id="13" creationId="{C4E6BF28-F8C8-4306-BB39-0D15A218D4FB}"/>
          </ac:spMkLst>
        </pc:spChg>
        <pc:grpChg chg="add mod">
          <ac:chgData name="Alena Artamonova" userId="56dc8ca8-1fd5-466e-b9ac-b568ccfa4130" providerId="ADAL" clId="{46D0A260-4B95-4EDA-A425-B196CAA6B621}" dt="2022-01-17T18:41:03.751" v="165" actId="1076"/>
          <ac:grpSpMkLst>
            <pc:docMk/>
            <pc:sldMk cId="1563903530" sldId="344"/>
            <ac:grpSpMk id="7" creationId="{E6EA2BBD-D054-4608-ADD0-5732DECFE2E7}"/>
          </ac:grpSpMkLst>
        </pc:grpChg>
        <pc:grpChg chg="add mod">
          <ac:chgData name="Alena Artamonova" userId="56dc8ca8-1fd5-466e-b9ac-b568ccfa4130" providerId="ADAL" clId="{46D0A260-4B95-4EDA-A425-B196CAA6B621}" dt="2022-01-17T18:41:00.511" v="164" actId="1076"/>
          <ac:grpSpMkLst>
            <pc:docMk/>
            <pc:sldMk cId="1563903530" sldId="344"/>
            <ac:grpSpMk id="14" creationId="{F3134028-26EA-46A9-850A-E0C34115BBB1}"/>
          </ac:grpSpMkLst>
        </pc:grpChg>
        <pc:picChg chg="mod">
          <ac:chgData name="Alena Artamonova" userId="56dc8ca8-1fd5-466e-b9ac-b568ccfa4130" providerId="ADAL" clId="{46D0A260-4B95-4EDA-A425-B196CAA6B621}" dt="2022-01-17T18:40:50.156" v="162" actId="164"/>
          <ac:picMkLst>
            <pc:docMk/>
            <pc:sldMk cId="1563903530" sldId="344"/>
            <ac:picMk id="3" creationId="{DA698114-B6B6-4263-8E4A-0004F7C5AA90}"/>
          </ac:picMkLst>
        </pc:picChg>
        <pc:picChg chg="mod">
          <ac:chgData name="Alena Artamonova" userId="56dc8ca8-1fd5-466e-b9ac-b568ccfa4130" providerId="ADAL" clId="{46D0A260-4B95-4EDA-A425-B196CAA6B621}" dt="2022-01-17T18:40:54.283" v="163" actId="164"/>
          <ac:picMkLst>
            <pc:docMk/>
            <pc:sldMk cId="1563903530" sldId="344"/>
            <ac:picMk id="6" creationId="{5F5FB46C-C20D-41AB-AC75-C156E657D6CA}"/>
          </ac:picMkLst>
        </pc:picChg>
        <pc:picChg chg="mod">
          <ac:chgData name="Alena Artamonova" userId="56dc8ca8-1fd5-466e-b9ac-b568ccfa4130" providerId="ADAL" clId="{46D0A260-4B95-4EDA-A425-B196CAA6B621}" dt="2022-01-17T18:39:09.992" v="151" actId="14100"/>
          <ac:picMkLst>
            <pc:docMk/>
            <pc:sldMk cId="1563903530" sldId="344"/>
            <ac:picMk id="8" creationId="{B32FF728-F27F-4A68-9A73-540621D16FD6}"/>
          </ac:picMkLst>
        </pc:picChg>
      </pc:sldChg>
      <pc:sldChg chg="add">
        <pc:chgData name="Alena Artamonova" userId="56dc8ca8-1fd5-466e-b9ac-b568ccfa4130" providerId="ADAL" clId="{46D0A260-4B95-4EDA-A425-B196CAA6B621}" dt="2022-01-18T05:51:57.347" v="167"/>
        <pc:sldMkLst>
          <pc:docMk/>
          <pc:sldMk cId="4193925919" sldId="345"/>
        </pc:sldMkLst>
      </pc:sldChg>
      <pc:sldChg chg="add">
        <pc:chgData name="Alena Artamonova" userId="56dc8ca8-1fd5-466e-b9ac-b568ccfa4130" providerId="ADAL" clId="{46D0A260-4B95-4EDA-A425-B196CAA6B621}" dt="2022-01-20T17:41:06.710" v="168"/>
        <pc:sldMkLst>
          <pc:docMk/>
          <pc:sldMk cId="1249756357" sldId="355"/>
        </pc:sldMkLst>
      </pc:sldChg>
      <pc:sldMasterChg chg="del delSldLayout">
        <pc:chgData name="Alena Artamonova" userId="56dc8ca8-1fd5-466e-b9ac-b568ccfa4130" providerId="ADAL" clId="{46D0A260-4B95-4EDA-A425-B196CAA6B621}" dt="2022-01-17T16:24:36.437" v="78" actId="47"/>
        <pc:sldMasterMkLst>
          <pc:docMk/>
          <pc:sldMasterMk cId="1666002673" sldId="2147483660"/>
        </pc:sldMasterMkLst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998914888" sldId="2147483661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2818865851" sldId="2147483662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3246826058" sldId="2147483663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2366008862" sldId="2147483664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188193226" sldId="2147483665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677191062" sldId="2147483666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4245384488" sldId="2147483667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3180392448" sldId="2147483668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3125532238" sldId="2147483669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3533186847" sldId="2147483670"/>
          </pc:sldLayoutMkLst>
        </pc:sldLayoutChg>
        <pc:sldLayoutChg chg="del">
          <pc:chgData name="Alena Artamonova" userId="56dc8ca8-1fd5-466e-b9ac-b568ccfa4130" providerId="ADAL" clId="{46D0A260-4B95-4EDA-A425-B196CAA6B621}" dt="2022-01-17T16:24:36.437" v="78" actId="47"/>
          <pc:sldLayoutMkLst>
            <pc:docMk/>
            <pc:sldMasterMk cId="1666002673" sldId="2147483660"/>
            <pc:sldLayoutMk cId="3162507690" sldId="2147483671"/>
          </pc:sldLayoutMkLst>
        </pc:sldLayoutChg>
      </pc:sldMasterChg>
      <pc:sldMasterChg chg="del delSldLayout">
        <pc:chgData name="Alena Artamonova" userId="56dc8ca8-1fd5-466e-b9ac-b568ccfa4130" providerId="ADAL" clId="{46D0A260-4B95-4EDA-A425-B196CAA6B621}" dt="2022-01-17T16:25:33.446" v="80" actId="47"/>
        <pc:sldMasterMkLst>
          <pc:docMk/>
          <pc:sldMasterMk cId="2475256914" sldId="2147483660"/>
        </pc:sldMasterMkLst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3438361110" sldId="2147483661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594267945" sldId="2147483662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694409851" sldId="2147483663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85396713" sldId="2147483664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3441650181" sldId="2147483665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366658951" sldId="2147483666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1049386607" sldId="2147483667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1171092034" sldId="2147483668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1937375834" sldId="2147483669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3713963431" sldId="2147483670"/>
          </pc:sldLayoutMkLst>
        </pc:sldLayoutChg>
        <pc:sldLayoutChg chg="del">
          <pc:chgData name="Alena Artamonova" userId="56dc8ca8-1fd5-466e-b9ac-b568ccfa4130" providerId="ADAL" clId="{46D0A260-4B95-4EDA-A425-B196CAA6B621}" dt="2022-01-17T16:25:33.446" v="80" actId="47"/>
          <pc:sldLayoutMkLst>
            <pc:docMk/>
            <pc:sldMasterMk cId="2475256914" sldId="2147483660"/>
            <pc:sldLayoutMk cId="2707645480" sldId="2147483671"/>
          </pc:sldLayoutMkLst>
        </pc:sldLayoutChg>
      </pc:sldMasterChg>
    </pc:docChg>
  </pc:docChgLst>
  <pc:docChgLst>
    <pc:chgData name="Артамонова Алёна Геннадиевна" userId="56dc8ca8-1fd5-466e-b9ac-b568ccfa4130" providerId="ADAL" clId="{48D5877D-5E48-4E52-830E-E12008B013A4}"/>
    <pc:docChg chg="undo redo custSel addSld delSld modSld delMainMaster">
      <pc:chgData name="Артамонова Алёна Геннадиевна" userId="56dc8ca8-1fd5-466e-b9ac-b568ccfa4130" providerId="ADAL" clId="{48D5877D-5E48-4E52-830E-E12008B013A4}" dt="2022-11-06T12:21:17.232" v="610" actId="1076"/>
      <pc:docMkLst>
        <pc:docMk/>
      </pc:docMkLst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0" sldId="256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1:47:49.554" v="462" actId="47"/>
        <pc:sldMkLst>
          <pc:docMk/>
          <pc:sldMk cId="1337865338" sldId="257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0" sldId="263"/>
        </pc:sldMkLst>
      </pc:sldChg>
      <pc:sldChg chg="addSp modSp add mod">
        <pc:chgData name="Артамонова Алёна Геннадиевна" userId="56dc8ca8-1fd5-466e-b9ac-b568ccfa4130" providerId="ADAL" clId="{48D5877D-5E48-4E52-830E-E12008B013A4}" dt="2022-11-06T11:14:50.334" v="240" actId="1076"/>
        <pc:sldMkLst>
          <pc:docMk/>
          <pc:sldMk cId="1078659279" sldId="264"/>
        </pc:sldMkLst>
        <pc:spChg chg="mod">
          <ac:chgData name="Артамонова Алёна Геннадиевна" userId="56dc8ca8-1fd5-466e-b9ac-b568ccfa4130" providerId="ADAL" clId="{48D5877D-5E48-4E52-830E-E12008B013A4}" dt="2022-11-06T11:13:55.191" v="224" actId="1076"/>
          <ac:spMkLst>
            <pc:docMk/>
            <pc:sldMk cId="1078659279" sldId="264"/>
            <ac:spMk id="2" creationId="{6802C8B1-7328-6447-AD7D-DC83599CC1E3}"/>
          </ac:spMkLst>
        </pc:spChg>
        <pc:spChg chg="add mod">
          <ac:chgData name="Артамонова Алёна Геннадиевна" userId="56dc8ca8-1fd5-466e-b9ac-b568ccfa4130" providerId="ADAL" clId="{48D5877D-5E48-4E52-830E-E12008B013A4}" dt="2022-11-06T11:14:18.580" v="231" actId="14100"/>
          <ac:spMkLst>
            <pc:docMk/>
            <pc:sldMk cId="1078659279" sldId="264"/>
            <ac:spMk id="3" creationId="{9275DCAA-8BD2-B9CC-1706-4CDF729BBEF8}"/>
          </ac:spMkLst>
        </pc:spChg>
        <pc:spChg chg="mod">
          <ac:chgData name="Артамонова Алёна Геннадиевна" userId="56dc8ca8-1fd5-466e-b9ac-b568ccfa4130" providerId="ADAL" clId="{48D5877D-5E48-4E52-830E-E12008B013A4}" dt="2022-11-06T11:14:33.238" v="234" actId="14100"/>
          <ac:spMkLst>
            <pc:docMk/>
            <pc:sldMk cId="1078659279" sldId="264"/>
            <ac:spMk id="7" creationId="{E6EB0522-1205-6E45-9E4F-89EA45342D2D}"/>
          </ac:spMkLst>
        </pc:spChg>
        <pc:spChg chg="mod">
          <ac:chgData name="Артамонова Алёна Геннадиевна" userId="56dc8ca8-1fd5-466e-b9ac-b568ccfa4130" providerId="ADAL" clId="{48D5877D-5E48-4E52-830E-E12008B013A4}" dt="2022-11-06T11:12:46.626" v="205" actId="20577"/>
          <ac:spMkLst>
            <pc:docMk/>
            <pc:sldMk cId="1078659279" sldId="264"/>
            <ac:spMk id="15" creationId="{9A1E0CC9-BF44-4047-A772-1A953638524D}"/>
          </ac:spMkLst>
        </pc:spChg>
        <pc:spChg chg="mod">
          <ac:chgData name="Артамонова Алёна Геннадиевна" userId="56dc8ca8-1fd5-466e-b9ac-b568ccfa4130" providerId="ADAL" clId="{48D5877D-5E48-4E52-830E-E12008B013A4}" dt="2022-11-06T11:14:50.334" v="240" actId="1076"/>
          <ac:spMkLst>
            <pc:docMk/>
            <pc:sldMk cId="1078659279" sldId="264"/>
            <ac:spMk id="54" creationId="{00000000-0000-0000-0000-000000000000}"/>
          </ac:spMkLst>
        </pc:spChg>
        <pc:picChg chg="add mod">
          <ac:chgData name="Артамонова Алёна Геннадиевна" userId="56dc8ca8-1fd5-466e-b9ac-b568ccfa4130" providerId="ADAL" clId="{48D5877D-5E48-4E52-830E-E12008B013A4}" dt="2022-11-06T11:14:15.218" v="230" actId="1076"/>
          <ac:picMkLst>
            <pc:docMk/>
            <pc:sldMk cId="1078659279" sldId="264"/>
            <ac:picMk id="4" creationId="{A4BE75F1-ADA9-7DEB-75FE-678C587CCB69}"/>
          </ac:picMkLst>
        </pc:picChg>
        <pc:picChg chg="mod">
          <ac:chgData name="Артамонова Алёна Геннадиевна" userId="56dc8ca8-1fd5-466e-b9ac-b568ccfa4130" providerId="ADAL" clId="{48D5877D-5E48-4E52-830E-E12008B013A4}" dt="2022-11-06T11:14:45.187" v="239" actId="1076"/>
          <ac:picMkLst>
            <pc:docMk/>
            <pc:sldMk cId="1078659279" sldId="264"/>
            <ac:picMk id="6" creationId="{CDBBB269-7F6B-344D-995D-CF4C2B01BB61}"/>
          </ac:picMkLst>
        </pc:picChg>
        <pc:picChg chg="mod">
          <ac:chgData name="Артамонова Алёна Геннадиевна" userId="56dc8ca8-1fd5-466e-b9ac-b568ccfa4130" providerId="ADAL" clId="{48D5877D-5E48-4E52-830E-E12008B013A4}" dt="2022-11-06T11:13:57.015" v="225" actId="1076"/>
          <ac:picMkLst>
            <pc:docMk/>
            <pc:sldMk cId="1078659279" sldId="264"/>
            <ac:picMk id="8" creationId="{C10E98E6-3193-494A-8D11-11D962D8E7A3}"/>
          </ac:picMkLst>
        </pc:picChg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561235424" sldId="334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2647938069" sldId="335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3150513223" sldId="336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3645945954" sldId="337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952915246" sldId="338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1859818007" sldId="339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1705752979" sldId="340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746716459" sldId="341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2135251860" sldId="342"/>
        </pc:sldMkLst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1280968206" sldId="343"/>
        </pc:sldMkLst>
      </pc:sldChg>
      <pc:sldChg chg="addSp delSp modSp mod">
        <pc:chgData name="Артамонова Алёна Геннадиевна" userId="56dc8ca8-1fd5-466e-b9ac-b568ccfa4130" providerId="ADAL" clId="{48D5877D-5E48-4E52-830E-E12008B013A4}" dt="2022-11-06T11:29:36.541" v="461" actId="1076"/>
        <pc:sldMkLst>
          <pc:docMk/>
          <pc:sldMk cId="1563903530" sldId="344"/>
        </pc:sldMkLst>
        <pc:spChg chg="mod">
          <ac:chgData name="Артамонова Алёна Геннадиевна" userId="56dc8ca8-1fd5-466e-b9ac-b568ccfa4130" providerId="ADAL" clId="{48D5877D-5E48-4E52-830E-E12008B013A4}" dt="2022-11-06T10:53:00.607" v="2" actId="20577"/>
          <ac:spMkLst>
            <pc:docMk/>
            <pc:sldMk cId="1563903530" sldId="344"/>
            <ac:spMk id="4" creationId="{F3FBC4DB-4E89-4521-AA47-0AF55C49F152}"/>
          </ac:spMkLst>
        </pc:spChg>
        <pc:spChg chg="mod">
          <ac:chgData name="Артамонова Алёна Геннадиевна" userId="56dc8ca8-1fd5-466e-b9ac-b568ccfa4130" providerId="ADAL" clId="{48D5877D-5E48-4E52-830E-E12008B013A4}" dt="2022-11-06T11:16:32.856" v="247" actId="1076"/>
          <ac:spMkLst>
            <pc:docMk/>
            <pc:sldMk cId="1563903530" sldId="344"/>
            <ac:spMk id="12" creationId="{A370E649-2BCB-44FE-9D42-114D5D0D82BF}"/>
          </ac:spMkLst>
        </pc:spChg>
        <pc:spChg chg="del mod">
          <ac:chgData name="Артамонова Алёна Геннадиевна" userId="56dc8ca8-1fd5-466e-b9ac-b568ccfa4130" providerId="ADAL" clId="{48D5877D-5E48-4E52-830E-E12008B013A4}" dt="2022-11-06T10:55:23.730" v="10" actId="478"/>
          <ac:spMkLst>
            <pc:docMk/>
            <pc:sldMk cId="1563903530" sldId="344"/>
            <ac:spMk id="13" creationId="{C4E6BF28-F8C8-4306-BB39-0D15A218D4FB}"/>
          </ac:spMkLst>
        </pc:spChg>
        <pc:spChg chg="add mod">
          <ac:chgData name="Артамонова Алёна Геннадиевна" userId="56dc8ca8-1fd5-466e-b9ac-b568ccfa4130" providerId="ADAL" clId="{48D5877D-5E48-4E52-830E-E12008B013A4}" dt="2022-11-06T11:07:50.976" v="187" actId="1076"/>
          <ac:spMkLst>
            <pc:docMk/>
            <pc:sldMk cId="1563903530" sldId="344"/>
            <ac:spMk id="18" creationId="{E5D69100-9B61-ACC8-7205-06070CE1A712}"/>
          </ac:spMkLst>
        </pc:spChg>
        <pc:spChg chg="add mod">
          <ac:chgData name="Артамонова Алёна Геннадиевна" userId="56dc8ca8-1fd5-466e-b9ac-b568ccfa4130" providerId="ADAL" clId="{48D5877D-5E48-4E52-830E-E12008B013A4}" dt="2022-11-06T11:06:53.086" v="172" actId="1076"/>
          <ac:spMkLst>
            <pc:docMk/>
            <pc:sldMk cId="1563903530" sldId="344"/>
            <ac:spMk id="23" creationId="{7947C451-3152-E584-4582-C8CE3B3F2401}"/>
          </ac:spMkLst>
        </pc:spChg>
        <pc:spChg chg="add mod">
          <ac:chgData name="Артамонова Алёна Геннадиевна" userId="56dc8ca8-1fd5-466e-b9ac-b568ccfa4130" providerId="ADAL" clId="{48D5877D-5E48-4E52-830E-E12008B013A4}" dt="2022-11-06T11:29:36.541" v="461" actId="1076"/>
          <ac:spMkLst>
            <pc:docMk/>
            <pc:sldMk cId="1563903530" sldId="344"/>
            <ac:spMk id="25" creationId="{4FDA4C98-92E0-B49A-9651-88DEBE2DC1FE}"/>
          </ac:spMkLst>
        </pc:spChg>
        <pc:spChg chg="add mod">
          <ac:chgData name="Артамонова Алёна Геннадиевна" userId="56dc8ca8-1fd5-466e-b9ac-b568ccfa4130" providerId="ADAL" clId="{48D5877D-5E48-4E52-830E-E12008B013A4}" dt="2022-11-06T11:15:15.229" v="241" actId="1076"/>
          <ac:spMkLst>
            <pc:docMk/>
            <pc:sldMk cId="1563903530" sldId="344"/>
            <ac:spMk id="35" creationId="{E049906F-2FCB-ADC1-F192-F3075C8D85B0}"/>
          </ac:spMkLst>
        </pc:spChg>
        <pc:grpChg chg="mod">
          <ac:chgData name="Артамонова Алёна Геннадиевна" userId="56dc8ca8-1fd5-466e-b9ac-b568ccfa4130" providerId="ADAL" clId="{48D5877D-5E48-4E52-830E-E12008B013A4}" dt="2022-11-06T11:16:36.273" v="248" actId="1076"/>
          <ac:grpSpMkLst>
            <pc:docMk/>
            <pc:sldMk cId="1563903530" sldId="344"/>
            <ac:grpSpMk id="7" creationId="{E6EA2BBD-D054-4608-ADD0-5732DECFE2E7}"/>
          </ac:grpSpMkLst>
        </pc:grpChg>
        <pc:grpChg chg="del">
          <ac:chgData name="Артамонова Алёна Геннадиевна" userId="56dc8ca8-1fd5-466e-b9ac-b568ccfa4130" providerId="ADAL" clId="{48D5877D-5E48-4E52-830E-E12008B013A4}" dt="2022-11-06T10:55:20.049" v="8" actId="478"/>
          <ac:grpSpMkLst>
            <pc:docMk/>
            <pc:sldMk cId="1563903530" sldId="344"/>
            <ac:grpSpMk id="14" creationId="{F3134028-26EA-46A9-850A-E0C34115BBB1}"/>
          </ac:grpSpMkLst>
        </pc:grpChg>
        <pc:graphicFrameChg chg="add del mod">
          <ac:chgData name="Артамонова Алёна Геннадиевна" userId="56dc8ca8-1fd5-466e-b9ac-b568ccfa4130" providerId="ADAL" clId="{48D5877D-5E48-4E52-830E-E12008B013A4}" dt="2022-11-06T10:57:05.640" v="33"/>
          <ac:graphicFrameMkLst>
            <pc:docMk/>
            <pc:sldMk cId="1563903530" sldId="344"/>
            <ac:graphicFrameMk id="19" creationId="{E077994F-A067-3F01-8AA0-3BCF27372535}"/>
          </ac:graphicFrameMkLst>
        </pc:graphicFrameChg>
        <pc:graphicFrameChg chg="add del mod">
          <ac:chgData name="Артамонова Алёна Геннадиевна" userId="56dc8ca8-1fd5-466e-b9ac-b568ccfa4130" providerId="ADAL" clId="{48D5877D-5E48-4E52-830E-E12008B013A4}" dt="2022-11-06T10:58:47.644" v="61"/>
          <ac:graphicFrameMkLst>
            <pc:docMk/>
            <pc:sldMk cId="1563903530" sldId="344"/>
            <ac:graphicFrameMk id="24" creationId="{5B0AC91D-054D-E7CB-7F0C-8FAD1201F926}"/>
          </ac:graphicFrameMkLst>
        </pc:graphicFrameChg>
        <pc:graphicFrameChg chg="add del mod">
          <ac:chgData name="Артамонова Алёна Геннадиевна" userId="56dc8ca8-1fd5-466e-b9ac-b568ccfa4130" providerId="ADAL" clId="{48D5877D-5E48-4E52-830E-E12008B013A4}" dt="2022-11-06T11:03:45.649" v="124"/>
          <ac:graphicFrameMkLst>
            <pc:docMk/>
            <pc:sldMk cId="1563903530" sldId="344"/>
            <ac:graphicFrameMk id="38" creationId="{28A85225-DD1F-7FC2-59DA-A43ECE1862DD}"/>
          </ac:graphicFrameMkLst>
        </pc:graphicFrameChg>
        <pc:picChg chg="mod">
          <ac:chgData name="Артамонова Алёна Геннадиевна" userId="56dc8ca8-1fd5-466e-b9ac-b568ccfa4130" providerId="ADAL" clId="{48D5877D-5E48-4E52-830E-E12008B013A4}" dt="2022-11-06T11:29:20.330" v="459" actId="1076"/>
          <ac:picMkLst>
            <pc:docMk/>
            <pc:sldMk cId="1563903530" sldId="344"/>
            <ac:picMk id="8" creationId="{B32FF728-F27F-4A68-9A73-540621D16FD6}"/>
          </ac:picMkLst>
        </pc:picChg>
        <pc:picChg chg="del">
          <ac:chgData name="Артамонова Алёна Геннадиевна" userId="56dc8ca8-1fd5-466e-b9ac-b568ccfa4130" providerId="ADAL" clId="{48D5877D-5E48-4E52-830E-E12008B013A4}" dt="2022-11-06T10:55:21.591" v="9" actId="478"/>
          <ac:picMkLst>
            <pc:docMk/>
            <pc:sldMk cId="1563903530" sldId="344"/>
            <ac:picMk id="9" creationId="{9FFED453-AB24-4B2F-8B04-211AE8F2A028}"/>
          </ac:picMkLst>
        </pc:picChg>
        <pc:picChg chg="del">
          <ac:chgData name="Артамонова Алёна Геннадиевна" userId="56dc8ca8-1fd5-466e-b9ac-b568ccfa4130" providerId="ADAL" clId="{48D5877D-5E48-4E52-830E-E12008B013A4}" dt="2022-11-06T11:29:11.387" v="457" actId="478"/>
          <ac:picMkLst>
            <pc:docMk/>
            <pc:sldMk cId="1563903530" sldId="344"/>
            <ac:picMk id="11" creationId="{9C5841B0-6DC5-4859-8A55-D6D03A73847A}"/>
          </ac:picMkLst>
        </pc:picChg>
        <pc:picChg chg="add mod">
          <ac:chgData name="Артамонова Алёна Геннадиевна" userId="56dc8ca8-1fd5-466e-b9ac-b568ccfa4130" providerId="ADAL" clId="{48D5877D-5E48-4E52-830E-E12008B013A4}" dt="2022-11-06T11:29:31.063" v="460" actId="1076"/>
          <ac:picMkLst>
            <pc:docMk/>
            <pc:sldMk cId="1563903530" sldId="344"/>
            <ac:picMk id="15" creationId="{3516020D-6475-A945-B5B6-2CBD91E56EAA}"/>
          </ac:picMkLst>
        </pc:picChg>
        <pc:picChg chg="add del mod">
          <ac:chgData name="Артамонова Алёна Геннадиевна" userId="56dc8ca8-1fd5-466e-b9ac-b568ccfa4130" providerId="ADAL" clId="{48D5877D-5E48-4E52-830E-E12008B013A4}" dt="2022-11-06T11:15:50.444" v="246"/>
          <ac:picMkLst>
            <pc:docMk/>
            <pc:sldMk cId="1563903530" sldId="344"/>
            <ac:picMk id="120" creationId="{72EC9ABB-2964-831B-92C3-7E77577B121C}"/>
          </ac:picMkLst>
        </pc:picChg>
        <pc:picChg chg="add del mod">
          <ac:chgData name="Артамонова Алёна Геннадиевна" userId="56dc8ca8-1fd5-466e-b9ac-b568ccfa4130" providerId="ADAL" clId="{48D5877D-5E48-4E52-830E-E12008B013A4}" dt="2022-11-06T11:19:44.198" v="250"/>
          <ac:picMkLst>
            <pc:docMk/>
            <pc:sldMk cId="1563903530" sldId="344"/>
            <ac:picMk id="121" creationId="{1F5160EE-50C6-1A50-F2CB-4A56C545571F}"/>
          </ac:picMkLst>
        </pc:picChg>
        <pc:cxnChg chg="add mod">
          <ac:chgData name="Артамонова Алёна Геннадиевна" userId="56dc8ca8-1fd5-466e-b9ac-b568ccfa4130" providerId="ADAL" clId="{48D5877D-5E48-4E52-830E-E12008B013A4}" dt="2022-11-06T11:29:31.063" v="460" actId="1076"/>
          <ac:cxnSpMkLst>
            <pc:docMk/>
            <pc:sldMk cId="1563903530" sldId="344"/>
            <ac:cxnSpMk id="16" creationId="{3224B000-C55F-CC55-7DE8-312EA242D3CC}"/>
          </ac:cxnSpMkLst>
        </pc:cxnChg>
        <pc:cxnChg chg="add mod">
          <ac:chgData name="Артамонова Алёна Геннадиевна" userId="56dc8ca8-1fd5-466e-b9ac-b568ccfa4130" providerId="ADAL" clId="{48D5877D-5E48-4E52-830E-E12008B013A4}" dt="2022-11-06T11:29:31.063" v="460" actId="1076"/>
          <ac:cxnSpMkLst>
            <pc:docMk/>
            <pc:sldMk cId="1563903530" sldId="344"/>
            <ac:cxnSpMk id="41" creationId="{4717D0C9-B4F2-E632-9A25-D21C78597D0B}"/>
          </ac:cxnSpMkLst>
        </pc:cxnChg>
        <pc:cxnChg chg="add mod">
          <ac:chgData name="Артамонова Алёна Геннадиевна" userId="56dc8ca8-1fd5-466e-b9ac-b568ccfa4130" providerId="ADAL" clId="{48D5877D-5E48-4E52-830E-E12008B013A4}" dt="2022-11-06T11:29:31.063" v="460" actId="1076"/>
          <ac:cxnSpMkLst>
            <pc:docMk/>
            <pc:sldMk cId="1563903530" sldId="344"/>
            <ac:cxnSpMk id="44" creationId="{6FE5648C-2504-E63B-67FD-69A21DCC0B51}"/>
          </ac:cxnSpMkLst>
        </pc:cxnChg>
        <pc:cxnChg chg="add mod">
          <ac:chgData name="Артамонова Алёна Геннадиевна" userId="56dc8ca8-1fd5-466e-b9ac-b568ccfa4130" providerId="ADAL" clId="{48D5877D-5E48-4E52-830E-E12008B013A4}" dt="2022-11-06T11:29:36.541" v="461" actId="1076"/>
          <ac:cxnSpMkLst>
            <pc:docMk/>
            <pc:sldMk cId="1563903530" sldId="344"/>
            <ac:cxnSpMk id="75" creationId="{8A94DF72-F023-BD40-8C8B-41FEC2443A10}"/>
          </ac:cxnSpMkLst>
        </pc:cxnChg>
      </pc:sldChg>
      <pc:sldChg chg="del">
        <pc:chgData name="Артамонова Алёна Геннадиевна" userId="56dc8ca8-1fd5-466e-b9ac-b568ccfa4130" providerId="ADAL" clId="{48D5877D-5E48-4E52-830E-E12008B013A4}" dt="2022-11-06T10:52:42.196" v="0" actId="47"/>
        <pc:sldMkLst>
          <pc:docMk/>
          <pc:sldMk cId="4193925919" sldId="345"/>
        </pc:sldMkLst>
      </pc:sldChg>
      <pc:sldChg chg="addSp delSp modSp add mod">
        <pc:chgData name="Артамонова Алёна Геннадиевна" userId="56dc8ca8-1fd5-466e-b9ac-b568ccfa4130" providerId="ADAL" clId="{48D5877D-5E48-4E52-830E-E12008B013A4}" dt="2022-11-06T12:07:02.762" v="465"/>
        <pc:sldMkLst>
          <pc:docMk/>
          <pc:sldMk cId="3349895436" sldId="356"/>
        </pc:sldMkLst>
        <pc:spChg chg="add mod">
          <ac:chgData name="Артамонова Алёна Геннадиевна" userId="56dc8ca8-1fd5-466e-b9ac-b568ccfa4130" providerId="ADAL" clId="{48D5877D-5E48-4E52-830E-E12008B013A4}" dt="2022-11-06T11:21:09.147" v="339" actId="113"/>
          <ac:spMkLst>
            <pc:docMk/>
            <pc:sldMk cId="3349895436" sldId="356"/>
            <ac:spMk id="2" creationId="{433D40E9-E50B-BFA1-B8B1-8FE2DAD68B4D}"/>
          </ac:spMkLst>
        </pc:spChg>
        <pc:spChg chg="del">
          <ac:chgData name="Артамонова Алёна Геннадиевна" userId="56dc8ca8-1fd5-466e-b9ac-b568ccfa4130" providerId="ADAL" clId="{48D5877D-5E48-4E52-830E-E12008B013A4}" dt="2022-11-06T11:19:51.845" v="252" actId="478"/>
          <ac:spMkLst>
            <pc:docMk/>
            <pc:sldMk cId="3349895436" sldId="356"/>
            <ac:spMk id="8" creationId="{D8C37096-2532-4084-B399-B5EB7B02B814}"/>
          </ac:spMkLst>
        </pc:spChg>
        <pc:graphicFrameChg chg="add del mod modGraphic">
          <ac:chgData name="Артамонова Алёна Геннадиевна" userId="56dc8ca8-1fd5-466e-b9ac-b568ccfa4130" providerId="ADAL" clId="{48D5877D-5E48-4E52-830E-E12008B013A4}" dt="2022-11-06T11:22:30.137" v="348" actId="478"/>
          <ac:graphicFrameMkLst>
            <pc:docMk/>
            <pc:sldMk cId="3349895436" sldId="356"/>
            <ac:graphicFrameMk id="3" creationId="{1ED52A4F-B63C-E3F0-F8F7-D9C64C4E7D88}"/>
          </ac:graphicFrameMkLst>
        </pc:graphicFrameChg>
        <pc:graphicFrameChg chg="add del mod">
          <ac:chgData name="Артамонова Алёна Геннадиевна" userId="56dc8ca8-1fd5-466e-b9ac-b568ccfa4130" providerId="ADAL" clId="{48D5877D-5E48-4E52-830E-E12008B013A4}" dt="2022-11-06T11:22:24.141" v="346"/>
          <ac:graphicFrameMkLst>
            <pc:docMk/>
            <pc:sldMk cId="3349895436" sldId="356"/>
            <ac:graphicFrameMk id="5" creationId="{E16158D6-71BB-A477-D917-0D2C0D88E9F6}"/>
          </ac:graphicFrameMkLst>
        </pc:graphicFrameChg>
        <pc:graphicFrameChg chg="add del mod">
          <ac:chgData name="Артамонова Алёна Геннадиевна" userId="56dc8ca8-1fd5-466e-b9ac-b568ccfa4130" providerId="ADAL" clId="{48D5877D-5E48-4E52-830E-E12008B013A4}" dt="2022-11-06T11:22:32.977" v="349" actId="478"/>
          <ac:graphicFrameMkLst>
            <pc:docMk/>
            <pc:sldMk cId="3349895436" sldId="356"/>
            <ac:graphicFrameMk id="6" creationId="{4865A8FA-1324-1CBC-2A49-B1F7F863125E}"/>
          </ac:graphicFrameMkLst>
        </pc:graphicFrameChg>
        <pc:graphicFrameChg chg="add del mod modGraphic">
          <ac:chgData name="Артамонова Алёна Геннадиевна" userId="56dc8ca8-1fd5-466e-b9ac-b568ccfa4130" providerId="ADAL" clId="{48D5877D-5E48-4E52-830E-E12008B013A4}" dt="2022-11-06T11:23:18.750" v="356" actId="478"/>
          <ac:graphicFrameMkLst>
            <pc:docMk/>
            <pc:sldMk cId="3349895436" sldId="356"/>
            <ac:graphicFrameMk id="7" creationId="{4614204A-91A0-A1B5-B0DD-A3DD6900E33A}"/>
          </ac:graphicFrameMkLst>
        </pc:graphicFrameChg>
        <pc:graphicFrameChg chg="add del mod modGraphic">
          <ac:chgData name="Артамонова Алёна Геннадиевна" userId="56dc8ca8-1fd5-466e-b9ac-b568ccfa4130" providerId="ADAL" clId="{48D5877D-5E48-4E52-830E-E12008B013A4}" dt="2022-11-06T11:27:53.388" v="455" actId="20577"/>
          <ac:graphicFrameMkLst>
            <pc:docMk/>
            <pc:sldMk cId="3349895436" sldId="356"/>
            <ac:graphicFrameMk id="9" creationId="{E178D33F-A97A-E3A2-602F-7F1A27C7A552}"/>
          </ac:graphicFrameMkLst>
        </pc:graphicFrameChg>
        <pc:picChg chg="add mod">
          <ac:chgData name="Артамонова Алёна Геннадиевна" userId="56dc8ca8-1fd5-466e-b9ac-b568ccfa4130" providerId="ADAL" clId="{48D5877D-5E48-4E52-830E-E12008B013A4}" dt="2022-11-06T12:07:02.762" v="465"/>
          <ac:picMkLst>
            <pc:docMk/>
            <pc:sldMk cId="3349895436" sldId="356"/>
            <ac:picMk id="3" creationId="{0F79BFF5-FB94-0A0E-B97A-E2B2A5F2EF7A}"/>
          </ac:picMkLst>
        </pc:picChg>
        <pc:picChg chg="del">
          <ac:chgData name="Артамонова Алёна Геннадиевна" userId="56dc8ca8-1fd5-466e-b9ac-b568ccfa4130" providerId="ADAL" clId="{48D5877D-5E48-4E52-830E-E12008B013A4}" dt="2022-11-06T12:07:01.967" v="464" actId="478"/>
          <ac:picMkLst>
            <pc:docMk/>
            <pc:sldMk cId="3349895436" sldId="356"/>
            <ac:picMk id="11" creationId="{F92E42F4-ABF4-412F-8EB7-5C2BDB89FA43}"/>
          </ac:picMkLst>
        </pc:picChg>
      </pc:sldChg>
      <pc:sldChg chg="addSp delSp modSp add mod">
        <pc:chgData name="Артамонова Алёна Геннадиевна" userId="56dc8ca8-1fd5-466e-b9ac-b568ccfa4130" providerId="ADAL" clId="{48D5877D-5E48-4E52-830E-E12008B013A4}" dt="2022-11-06T12:21:17.232" v="610" actId="1076"/>
        <pc:sldMkLst>
          <pc:docMk/>
          <pc:sldMk cId="4065071178" sldId="357"/>
        </pc:sldMkLst>
        <pc:spChg chg="add mod">
          <ac:chgData name="Артамонова Алёна Геннадиевна" userId="56dc8ca8-1fd5-466e-b9ac-b568ccfa4130" providerId="ADAL" clId="{48D5877D-5E48-4E52-830E-E12008B013A4}" dt="2022-11-06T12:08:01.085" v="532" actId="1076"/>
          <ac:spMkLst>
            <pc:docMk/>
            <pc:sldMk cId="4065071178" sldId="357"/>
            <ac:spMk id="3" creationId="{C91387B8-3057-D69A-A784-2DD6A33DA0D2}"/>
          </ac:spMkLst>
        </pc:spChg>
        <pc:spChg chg="add mod">
          <ac:chgData name="Артамонова Алёна Геннадиевна" userId="56dc8ca8-1fd5-466e-b9ac-b568ccfa4130" providerId="ADAL" clId="{48D5877D-5E48-4E52-830E-E12008B013A4}" dt="2022-11-06T12:17:06.154" v="608" actId="403"/>
          <ac:spMkLst>
            <pc:docMk/>
            <pc:sldMk cId="4065071178" sldId="357"/>
            <ac:spMk id="7" creationId="{66315C3C-436A-6429-0D52-1900BF006CED}"/>
          </ac:spMkLst>
        </pc:spChg>
        <pc:spChg chg="del">
          <ac:chgData name="Артамонова Алёна Геннадиевна" userId="56dc8ca8-1fd5-466e-b9ac-b568ccfa4130" providerId="ADAL" clId="{48D5877D-5E48-4E52-830E-E12008B013A4}" dt="2022-11-06T12:07:13.461" v="469" actId="478"/>
          <ac:spMkLst>
            <pc:docMk/>
            <pc:sldMk cId="4065071178" sldId="357"/>
            <ac:spMk id="8" creationId="{D8C37096-2532-4084-B399-B5EB7B02B814}"/>
          </ac:spMkLst>
        </pc:spChg>
        <pc:spChg chg="del">
          <ac:chgData name="Артамонова Алёна Геннадиевна" userId="56dc8ca8-1fd5-466e-b9ac-b568ccfa4130" providerId="ADAL" clId="{48D5877D-5E48-4E52-830E-E12008B013A4}" dt="2022-11-06T12:07:08.277" v="466" actId="478"/>
          <ac:spMkLst>
            <pc:docMk/>
            <pc:sldMk cId="4065071178" sldId="357"/>
            <ac:spMk id="70" creationId="{00000000-0000-0000-0000-000000000000}"/>
          </ac:spMkLst>
        </pc:spChg>
        <pc:graphicFrameChg chg="add del mod modGraphic">
          <ac:chgData name="Артамонова Алёна Геннадиевна" userId="56dc8ca8-1fd5-466e-b9ac-b568ccfa4130" providerId="ADAL" clId="{48D5877D-5E48-4E52-830E-E12008B013A4}" dt="2022-11-06T12:14:26.055" v="541"/>
          <ac:graphicFrameMkLst>
            <pc:docMk/>
            <pc:sldMk cId="4065071178" sldId="357"/>
            <ac:graphicFrameMk id="5" creationId="{E5E1F443-782A-E58B-A901-BD3FF90790A7}"/>
          </ac:graphicFrameMkLst>
        </pc:graphicFrameChg>
        <pc:graphicFrameChg chg="add mod modGraphic">
          <ac:chgData name="Артамонова Алёна Геннадиевна" userId="56dc8ca8-1fd5-466e-b9ac-b568ccfa4130" providerId="ADAL" clId="{48D5877D-5E48-4E52-830E-E12008B013A4}" dt="2022-11-06T12:21:17.232" v="610" actId="1076"/>
          <ac:graphicFrameMkLst>
            <pc:docMk/>
            <pc:sldMk cId="4065071178" sldId="357"/>
            <ac:graphicFrameMk id="6" creationId="{C4112975-2265-82E0-1CFD-85A46139332E}"/>
          </ac:graphicFrameMkLst>
        </pc:graphicFrameChg>
        <pc:picChg chg="add mod">
          <ac:chgData name="Артамонова Алёна Геннадиевна" userId="56dc8ca8-1fd5-466e-b9ac-b568ccfa4130" providerId="ADAL" clId="{48D5877D-5E48-4E52-830E-E12008B013A4}" dt="2022-11-06T12:07:10.637" v="468"/>
          <ac:picMkLst>
            <pc:docMk/>
            <pc:sldMk cId="4065071178" sldId="357"/>
            <ac:picMk id="2" creationId="{9026684D-1256-1563-CBC2-BE072FEFABDE}"/>
          </ac:picMkLst>
        </pc:picChg>
        <pc:picChg chg="del">
          <ac:chgData name="Артамонова Алёна Геннадиевна" userId="56dc8ca8-1fd5-466e-b9ac-b568ccfa4130" providerId="ADAL" clId="{48D5877D-5E48-4E52-830E-E12008B013A4}" dt="2022-11-06T12:07:10.004" v="467" actId="478"/>
          <ac:picMkLst>
            <pc:docMk/>
            <pc:sldMk cId="4065071178" sldId="357"/>
            <ac:picMk id="11" creationId="{F92E42F4-ABF4-412F-8EB7-5C2BDB89FA43}"/>
          </ac:picMkLst>
        </pc:picChg>
      </pc:sldChg>
      <pc:sldMasterChg chg="del delSldLayout">
        <pc:chgData name="Артамонова Алёна Геннадиевна" userId="56dc8ca8-1fd5-466e-b9ac-b568ccfa4130" providerId="ADAL" clId="{48D5877D-5E48-4E52-830E-E12008B013A4}" dt="2022-11-06T10:52:42.196" v="0" actId="47"/>
        <pc:sldMasterMkLst>
          <pc:docMk/>
          <pc:sldMasterMk cId="1580880246" sldId="2147483660"/>
        </pc:sldMasterMkLst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2621073844" sldId="2147483661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3176168150" sldId="2147483662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1430435098" sldId="2147483663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829197607" sldId="2147483664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350596264" sldId="2147483665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325320407" sldId="2147483666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1941149284" sldId="2147483667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272150664" sldId="2147483668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2742362652" sldId="2147483669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334697661" sldId="2147483670"/>
          </pc:sldLayoutMkLst>
        </pc:sldLayoutChg>
        <pc:sldLayoutChg chg="del">
          <pc:chgData name="Артамонова Алёна Геннадиевна" userId="56dc8ca8-1fd5-466e-b9ac-b568ccfa4130" providerId="ADAL" clId="{48D5877D-5E48-4E52-830E-E12008B013A4}" dt="2022-11-06T10:52:42.196" v="0" actId="47"/>
          <pc:sldLayoutMkLst>
            <pc:docMk/>
            <pc:sldMasterMk cId="1580880246" sldId="2147483660"/>
            <pc:sldLayoutMk cId="316071369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C655F-3928-4697-9D6C-6AF47A04A5B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DD28-FA21-4A05-9F73-7CFA10D1B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062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026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88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23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52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52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52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52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52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01D1F-D460-4E8D-9C41-B74141036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38ECA8-4634-4425-A37F-BD40B9E7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0B583-0BF3-49F0-8FD1-FDD7416D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40EC6-821A-4F6E-8806-60E18B4E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82F22-95E9-4298-B498-14ACCE35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FC279-C07C-46BF-952C-E25F1947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B2166F-20D5-4C6F-A465-254398FBA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EB3BC-F7BC-42A8-9825-509D76A1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2B55D-0382-46B9-98B8-BD39C3B1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58356-48EF-4DAF-ACA9-135F3D94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9B8C0A-3A86-4627-B7F4-E0EB1471C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464870-CB9A-4BED-A073-FF4DF7A6B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9F91F-A937-4F9A-9378-42BF12EB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B60136-CD5E-456F-AB46-7D688B46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35D92-FDE8-4DF1-92E5-B412FA29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9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029A4CC-D174-4B70-A3FA-10684D8B36F0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4A663-8A61-4095-8C99-1558790E5F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12F51-4D49-4733-88EE-79DC15C33CD8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E5EA4-337E-4C47-977F-B5CDC33091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44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F4D00-408A-4260-AEEB-A216DC7D9A28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8BA7-A60D-438D-827F-C43A488D9C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0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1D61C-5B9C-4BF2-87E1-8DB782A2478A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A2C2A-C217-4381-B8F7-D3A30F626F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30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013D0-4D56-471B-8072-212D2C1CD923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E0F5-6FD7-4B2F-8182-FE1B698579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10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2B230-8E4F-4499-AEBB-A9A7069E17DC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F488F-0240-4F34-A818-52EC4B365B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28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34183-341A-4AE6-9B16-BE27226DCBDD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97A8-D640-446C-9881-3E611F3F9A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49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E4C24-2D67-4C80-9D2F-E9100F5BFE20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C10D5-5535-4D38-ACE0-941A34C36B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6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18E4A-3894-4DCC-A123-C29DA75A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6CFA0-0123-4C80-A178-29CD1EC5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9958A0-40B3-4FE1-AB08-59A614FD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F00DF-3D88-4925-9C6F-FEF94DF1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FD0B0-1F39-4008-90A2-E1FA34E4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E7CA7-1A61-4187-B244-BBA289F6C175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2BF89-A04D-4895-AC66-7B25496B65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8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08CAB-FAEC-47E6-BE49-65EEF594BFB4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0F2B5-169B-408E-8005-7CE5FE2EF5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852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D5360-9743-4B65-B2D5-F14300FD7942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A7101-30F1-41BF-9CAD-96CB8FC4D53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72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3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86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58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1pPr>
            <a:lvl2pPr marL="48921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7844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46766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4pPr>
            <a:lvl5pPr marL="1956881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5pPr>
            <a:lvl6pPr marL="244610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6pPr>
            <a:lvl7pPr marL="2935321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7pPr>
            <a:lvl8pPr marL="342454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8pPr>
            <a:lvl9pPr marL="3913761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67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402" y="1600202"/>
            <a:ext cx="5842000" cy="4525963"/>
          </a:xfrm>
        </p:spPr>
        <p:txBody>
          <a:bodyPr/>
          <a:lstStyle>
            <a:lvl1pPr>
              <a:defRPr sz="2931"/>
            </a:lvl1pPr>
            <a:lvl2pPr>
              <a:defRPr sz="2638"/>
            </a:lvl2pPr>
            <a:lvl3pPr>
              <a:defRPr sz="2198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931"/>
            </a:lvl1pPr>
            <a:lvl2pPr>
              <a:defRPr sz="2638"/>
            </a:lvl2pPr>
            <a:lvl3pPr>
              <a:defRPr sz="2198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11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489219" indent="0">
              <a:buNone/>
              <a:defRPr sz="2198" b="1"/>
            </a:lvl2pPr>
            <a:lvl3pPr marL="978440" indent="0">
              <a:buNone/>
              <a:defRPr sz="1905" b="1"/>
            </a:lvl3pPr>
            <a:lvl4pPr marL="1467660" indent="0">
              <a:buNone/>
              <a:defRPr sz="1758" b="1"/>
            </a:lvl4pPr>
            <a:lvl5pPr marL="1956881" indent="0">
              <a:buNone/>
              <a:defRPr sz="1758" b="1"/>
            </a:lvl5pPr>
            <a:lvl6pPr marL="2446100" indent="0">
              <a:buNone/>
              <a:defRPr sz="1758" b="1"/>
            </a:lvl6pPr>
            <a:lvl7pPr marL="2935321" indent="0">
              <a:buNone/>
              <a:defRPr sz="1758" b="1"/>
            </a:lvl7pPr>
            <a:lvl8pPr marL="3424540" indent="0">
              <a:buNone/>
              <a:defRPr sz="1758" b="1"/>
            </a:lvl8pPr>
            <a:lvl9pPr marL="3913761" indent="0">
              <a:buNone/>
              <a:defRPr sz="17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638"/>
            </a:lvl1pPr>
            <a:lvl2pPr>
              <a:defRPr sz="2198"/>
            </a:lvl2pPr>
            <a:lvl3pPr>
              <a:defRPr sz="1905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5" cy="639762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489219" indent="0">
              <a:buNone/>
              <a:defRPr sz="2198" b="1"/>
            </a:lvl2pPr>
            <a:lvl3pPr marL="978440" indent="0">
              <a:buNone/>
              <a:defRPr sz="1905" b="1"/>
            </a:lvl3pPr>
            <a:lvl4pPr marL="1467660" indent="0">
              <a:buNone/>
              <a:defRPr sz="1758" b="1"/>
            </a:lvl4pPr>
            <a:lvl5pPr marL="1956881" indent="0">
              <a:buNone/>
              <a:defRPr sz="1758" b="1"/>
            </a:lvl5pPr>
            <a:lvl6pPr marL="2446100" indent="0">
              <a:buNone/>
              <a:defRPr sz="1758" b="1"/>
            </a:lvl6pPr>
            <a:lvl7pPr marL="2935321" indent="0">
              <a:buNone/>
              <a:defRPr sz="1758" b="1"/>
            </a:lvl7pPr>
            <a:lvl8pPr marL="3424540" indent="0">
              <a:buNone/>
              <a:defRPr sz="1758" b="1"/>
            </a:lvl8pPr>
            <a:lvl9pPr marL="3913761" indent="0">
              <a:buNone/>
              <a:defRPr sz="17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2638"/>
            </a:lvl1pPr>
            <a:lvl2pPr>
              <a:defRPr sz="2198"/>
            </a:lvl2pPr>
            <a:lvl3pPr>
              <a:defRPr sz="1905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25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1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50FB8-6B3C-48C5-93B7-EC4B72C7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005E39-BCC5-41F9-B764-711CEEF2D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397AD-CB3C-46FA-B674-73730CA9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F6B82-E3C1-4744-A49F-11002AC0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3D4B9-43D5-418F-A988-3024FE2F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4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1085" cy="1162051"/>
          </a:xfrm>
        </p:spPr>
        <p:txBody>
          <a:bodyPr anchor="b"/>
          <a:lstStyle>
            <a:lvl1pPr algn="l">
              <a:defRPr sz="21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70"/>
            </a:lvl1pPr>
            <a:lvl2pPr>
              <a:defRPr sz="2931"/>
            </a:lvl2pPr>
            <a:lvl3pPr>
              <a:defRPr sz="2638"/>
            </a:lvl3pPr>
            <a:lvl4pPr>
              <a:defRPr sz="2198"/>
            </a:lvl4pPr>
            <a:lvl5pPr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5" cy="4691063"/>
          </a:xfrm>
        </p:spPr>
        <p:txBody>
          <a:bodyPr/>
          <a:lstStyle>
            <a:lvl1pPr marL="0" indent="0">
              <a:buNone/>
              <a:defRPr sz="1465"/>
            </a:lvl1pPr>
            <a:lvl2pPr marL="489219" indent="0">
              <a:buNone/>
              <a:defRPr sz="1319"/>
            </a:lvl2pPr>
            <a:lvl3pPr marL="978440" indent="0">
              <a:buNone/>
              <a:defRPr sz="1026"/>
            </a:lvl3pPr>
            <a:lvl4pPr marL="1467660" indent="0">
              <a:buNone/>
              <a:defRPr sz="1026"/>
            </a:lvl4pPr>
            <a:lvl5pPr marL="1956881" indent="0">
              <a:buNone/>
              <a:defRPr sz="1026"/>
            </a:lvl5pPr>
            <a:lvl6pPr marL="2446100" indent="0">
              <a:buNone/>
              <a:defRPr sz="1026"/>
            </a:lvl6pPr>
            <a:lvl7pPr marL="2935321" indent="0">
              <a:buNone/>
              <a:defRPr sz="1026"/>
            </a:lvl7pPr>
            <a:lvl8pPr marL="3424540" indent="0">
              <a:buNone/>
              <a:defRPr sz="1026"/>
            </a:lvl8pPr>
            <a:lvl9pPr marL="3913761" indent="0">
              <a:buNone/>
              <a:defRPr sz="10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61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70"/>
            </a:lvl1pPr>
            <a:lvl2pPr marL="489219" indent="0">
              <a:buNone/>
              <a:defRPr sz="2931"/>
            </a:lvl2pPr>
            <a:lvl3pPr marL="978440" indent="0">
              <a:buNone/>
              <a:defRPr sz="2638"/>
            </a:lvl3pPr>
            <a:lvl4pPr marL="1467660" indent="0">
              <a:buNone/>
              <a:defRPr sz="2198"/>
            </a:lvl4pPr>
            <a:lvl5pPr marL="1956881" indent="0">
              <a:buNone/>
              <a:defRPr sz="2198"/>
            </a:lvl5pPr>
            <a:lvl6pPr marL="2446100" indent="0">
              <a:buNone/>
              <a:defRPr sz="2198"/>
            </a:lvl6pPr>
            <a:lvl7pPr marL="2935321" indent="0">
              <a:buNone/>
              <a:defRPr sz="2198"/>
            </a:lvl7pPr>
            <a:lvl8pPr marL="3424540" indent="0">
              <a:buNone/>
              <a:defRPr sz="2198"/>
            </a:lvl8pPr>
            <a:lvl9pPr marL="3913761" indent="0">
              <a:buNone/>
              <a:defRPr sz="21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65"/>
            </a:lvl1pPr>
            <a:lvl2pPr marL="489219" indent="0">
              <a:buNone/>
              <a:defRPr sz="1319"/>
            </a:lvl2pPr>
            <a:lvl3pPr marL="978440" indent="0">
              <a:buNone/>
              <a:defRPr sz="1026"/>
            </a:lvl3pPr>
            <a:lvl4pPr marL="1467660" indent="0">
              <a:buNone/>
              <a:defRPr sz="1026"/>
            </a:lvl4pPr>
            <a:lvl5pPr marL="1956881" indent="0">
              <a:buNone/>
              <a:defRPr sz="1026"/>
            </a:lvl5pPr>
            <a:lvl6pPr marL="2446100" indent="0">
              <a:buNone/>
              <a:defRPr sz="1026"/>
            </a:lvl6pPr>
            <a:lvl7pPr marL="2935321" indent="0">
              <a:buNone/>
              <a:defRPr sz="1026"/>
            </a:lvl7pPr>
            <a:lvl8pPr marL="3424540" indent="0">
              <a:buNone/>
              <a:defRPr sz="1026"/>
            </a:lvl8pPr>
            <a:lvl9pPr marL="3913761" indent="0">
              <a:buNone/>
              <a:defRPr sz="10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00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14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00" y="274639"/>
            <a:ext cx="2971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2" y="274639"/>
            <a:ext cx="87122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35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61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1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82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85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45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2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4F5EB-2911-4F1A-91AF-AA72BA22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46157-0239-4006-8493-29BC81E1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E43598-BC4E-4D06-894A-A8F4B18F3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587811-5660-441F-834A-A2F64421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0A796-E018-48B8-A0B8-E54B7670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606F5A-EEAB-4FD7-A2F9-27FC7104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45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55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62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8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32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85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30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75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75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3D1D-89E1-4B82-9862-AD5984B2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4B876E-DDF9-4A33-874D-4516E7F76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E7F42-714C-4B52-8B22-3C1826E90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2C710E-BABE-40D5-B1E9-999B708EE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17FEF5-DA30-4DCD-BE52-83FB25F31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28F9AC-98B6-46A1-85A6-21DD1704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31510D-5FA6-4526-A9D9-588BF0BC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C4A0CF-4A16-4E22-A647-4E09FA55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51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48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83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2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09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1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FE63F-0759-401B-A698-211E38C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396380-093F-4115-A2E1-188DC6D9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0E5C67-31C4-4694-8F9C-F9B7A0A7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2508EB-8810-4526-9E4A-4EA16A6B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2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832E36-2E66-4253-AA91-A496EB6D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97532E-9E39-4BD5-BF49-7E19CF75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014BAA-ED8F-45C1-88B1-03693B1C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86BD4-A28D-410C-AD9A-2ABE295C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5E347-D06A-49A2-9334-EFFDECC6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3D24C6-EA5F-4B0E-ACB8-AA67997D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00C31-D592-4AE5-9B8A-8A83DDB7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652745-EE2A-46EC-BF67-1B875B3E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F1484-8883-4B88-B92A-305FE55A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24B2B-62E4-4300-9A99-B261187C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2B91CF-1694-45A2-9113-49C481017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FCF91D-FD68-49D3-BC19-3CAF4C9CB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321CF-00BE-4925-8046-FC436EA4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AA58BE-1F70-444C-8B33-64AEF56D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90B4B0-334F-48DF-A83B-D32A4258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5EE7E-EB56-4075-91A9-EDC70D8D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675D-214C-4F54-97D0-06206781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B422E-24F7-474E-BCA1-DA67365D8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8F8B-5BFD-4262-98F8-96A2836F6A31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77C3D-D39A-4683-B80D-BAD5BAEC9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5EB55-964B-4DA9-B44B-C9E6655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043C-32AD-4870-A3D6-16C8F3EFB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5FA10E0-DA85-4AE9-8B4A-6F7A6ADB6223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2DE19A2-2B96-4102-A628-7B9957100D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66769" tIns="33385" rIns="66769" bIns="333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66769" tIns="33385" rIns="66769" bIns="333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66769" tIns="33385" rIns="66769" bIns="33385" rtlCol="0" anchor="ctr"/>
          <a:lstStyle>
            <a:lvl1pPr algn="l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C58D-64EB-418B-8E09-0AEBAFE77527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66769" tIns="33385" rIns="66769" bIns="33385" rtlCol="0" anchor="ctr"/>
          <a:lstStyle>
            <a:lvl1pPr algn="ctr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66769" tIns="33385" rIns="66769" bIns="33385" rtlCol="0" anchor="ctr"/>
          <a:lstStyle>
            <a:lvl1pPr algn="r">
              <a:defRPr sz="13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C4F8-EF23-46BC-9797-83D5774CB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3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78440" rtl="0" eaLnBrk="1" latinLnBrk="0" hangingPunct="1">
        <a:spcBef>
          <a:spcPct val="0"/>
        </a:spcBef>
        <a:buNone/>
        <a:defRPr sz="46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916" indent="-366916" algn="l" defTabSz="978440" rtl="0" eaLnBrk="1" latinLnBrk="0" hangingPunct="1">
        <a:spcBef>
          <a:spcPct val="20000"/>
        </a:spcBef>
        <a:buFont typeface="Arial" pitchFamily="34" charset="0"/>
        <a:buChar char="•"/>
        <a:defRPr sz="3370" kern="1200">
          <a:solidFill>
            <a:schemeClr val="tx1"/>
          </a:solidFill>
          <a:latin typeface="+mn-lt"/>
          <a:ea typeface="+mn-ea"/>
          <a:cs typeface="+mn-cs"/>
        </a:defRPr>
      </a:lvl1pPr>
      <a:lvl2pPr marL="794982" indent="-305763" algn="l" defTabSz="978440" rtl="0" eaLnBrk="1" latinLnBrk="0" hangingPunct="1">
        <a:spcBef>
          <a:spcPct val="20000"/>
        </a:spcBef>
        <a:buFont typeface="Arial" pitchFamily="34" charset="0"/>
        <a:buChar char="–"/>
        <a:defRPr sz="2931" kern="1200">
          <a:solidFill>
            <a:schemeClr val="tx1"/>
          </a:solidFill>
          <a:latin typeface="+mn-lt"/>
          <a:ea typeface="+mn-ea"/>
          <a:cs typeface="+mn-cs"/>
        </a:defRPr>
      </a:lvl2pPr>
      <a:lvl3pPr marL="1223051" indent="-244610" algn="l" defTabSz="978440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712270" indent="-244610" algn="l" defTabSz="978440" rtl="0" eaLnBrk="1" latinLnBrk="0" hangingPunct="1">
        <a:spcBef>
          <a:spcPct val="20000"/>
        </a:spcBef>
        <a:buFont typeface="Arial" pitchFamily="34" charset="0"/>
        <a:buChar char="–"/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01489" indent="-244610" algn="l" defTabSz="978440" rtl="0" eaLnBrk="1" latinLnBrk="0" hangingPunct="1">
        <a:spcBef>
          <a:spcPct val="20000"/>
        </a:spcBef>
        <a:buFont typeface="Arial" pitchFamily="34" charset="0"/>
        <a:buChar char="»"/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690710" indent="-244610" algn="l" defTabSz="978440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179930" indent="-244610" algn="l" defTabSz="978440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669151" indent="-244610" algn="l" defTabSz="978440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158370" indent="-244610" algn="l" defTabSz="978440" rtl="0" eaLnBrk="1" latinLnBrk="0" hangingPunct="1">
        <a:spcBef>
          <a:spcPct val="20000"/>
        </a:spcBef>
        <a:buFont typeface="Arial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9219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78440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67660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6881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46100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35321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540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913761" algn="l" defTabSz="9784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9F1C-8ED6-42C4-B284-932558557B2B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CED8-D3A0-4A0C-B5D6-F4BDECFA5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B8168-DF9B-7846-8CF8-2ADC10BF48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53FD-66F2-F44D-A17C-0B02C296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5" Type="http://schemas.openxmlformats.org/officeDocument/2006/relationships/hyperlink" Target="mailto:ammend45@gmail.com" TargetMode="External"/><Relationship Id="rId4" Type="http://schemas.openxmlformats.org/officeDocument/2006/relationships/hyperlink" Target="mailto:ammendzherickiy@sfedu.r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.png"/><Relationship Id="rId7" Type="http://schemas.openxmlformats.org/officeDocument/2006/relationships/hyperlink" Target="mailto:iidanchuk@sfedu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+7(918)%20511-78-02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fedu.ru/www/stat_pages22.show?p=ABT/main/M" TargetMode="External"/><Relationship Id="rId3" Type="http://schemas.openxmlformats.org/officeDocument/2006/relationships/image" Target="../media/image13.png"/><Relationship Id="rId7" Type="http://schemas.openxmlformats.org/officeDocument/2006/relationships/hyperlink" Target="tel:+7(908)%20176-19-3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vsemergyay@sfedu.ru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mailto:gordikova@sfedu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vgalustyan@sfedu.ru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ya.fagot2011@yandex.ru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hyperlink" Target="mailto:ossaakyan@sfedu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mailto:mek1961@list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ekorenevskaya@sfedu.r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+7(928)%20185-21-6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BBB269-7F6B-344D-995D-CF4C2B01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2" b="16406"/>
          <a:stretch/>
        </p:blipFill>
        <p:spPr>
          <a:xfrm>
            <a:off x="0" y="0"/>
            <a:ext cx="1220474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EB0522-1205-6E45-9E4F-89EA45342D2D}"/>
              </a:ext>
            </a:extLst>
          </p:cNvPr>
          <p:cNvSpPr/>
          <p:nvPr/>
        </p:nvSpPr>
        <p:spPr>
          <a:xfrm>
            <a:off x="9835" y="3504492"/>
            <a:ext cx="12204740" cy="17768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658023" y="3681126"/>
            <a:ext cx="11255683" cy="12600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3200" b="1" dirty="0">
                <a:latin typeface="Arial Nova Cond" panose="020B0506020202020204" pitchFamily="34" charset="0"/>
              </a:rPr>
              <a:t>Презентация программ бакалавриата и специалитета Академии психологии и педагогики ЮФУ</a:t>
            </a:r>
            <a:endParaRPr sz="3200" b="1" spc="40" dirty="0">
              <a:solidFill>
                <a:srgbClr val="1F4FA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02C8B1-7328-6447-AD7D-DC83599CC1E3}"/>
              </a:ext>
            </a:extLst>
          </p:cNvPr>
          <p:cNvSpPr/>
          <p:nvPr/>
        </p:nvSpPr>
        <p:spPr>
          <a:xfrm>
            <a:off x="-7" y="0"/>
            <a:ext cx="1555533" cy="1326883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Shape 56">
            <a:extLst>
              <a:ext uri="{FF2B5EF4-FFF2-40B4-BE49-F238E27FC236}">
                <a16:creationId xmlns:a16="http://schemas.microsoft.com/office/drawing/2014/main" id="{9A1E0CC9-BF44-4047-A772-1A953638524D}"/>
              </a:ext>
            </a:extLst>
          </p:cNvPr>
          <p:cNvSpPr txBox="1"/>
          <p:nvPr/>
        </p:nvSpPr>
        <p:spPr>
          <a:xfrm>
            <a:off x="29370" y="4996617"/>
            <a:ext cx="8988795" cy="149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ru-RU" sz="1500" spc="40" dirty="0">
              <a:solidFill>
                <a:srgbClr val="66666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endParaRPr lang="ru-RU" sz="1500" spc="4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spc="40" dirty="0">
              <a:solidFill>
                <a:srgbClr val="66666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endParaRPr sz="1500" spc="40" dirty="0">
              <a:solidFill>
                <a:srgbClr val="66666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0E98E6-3193-494A-8D11-11D962D8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34" y="158285"/>
            <a:ext cx="1088782" cy="10103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75DCAA-8BD2-B9CC-1706-4CDF729BBEF8}"/>
              </a:ext>
            </a:extLst>
          </p:cNvPr>
          <p:cNvSpPr/>
          <p:nvPr/>
        </p:nvSpPr>
        <p:spPr>
          <a:xfrm>
            <a:off x="9835" y="1332547"/>
            <a:ext cx="1545691" cy="1486461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E75F1-ADA9-7DEB-75FE-678C587CC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52" y="1394072"/>
            <a:ext cx="965146" cy="1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63628"/>
            <a:ext cx="8151590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78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НАЗВАНИЕ: Специальное (дефектологическое)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4363"/>
            <a:ext cx="2507418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78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ГРУППА: 44.03.03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7880"/>
            <a:ext cx="8691803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78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НАПРАВЛЕНИЕ: Специальное (дефектологическое) образование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6311966-7AC6-4764-B2F6-68F49572AA3F}"/>
              </a:ext>
            </a:extLst>
          </p:cNvPr>
          <p:cNvSpPr/>
          <p:nvPr/>
        </p:nvSpPr>
        <p:spPr>
          <a:xfrm>
            <a:off x="219866" y="1426586"/>
            <a:ext cx="35231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БАКАЛАВРИАТ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язык обучения – русский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продолжительность – 4/5 года/лет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 обучения – очная/заочная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аккредитация – государственная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бюджетных мест – 19/30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мест на договорной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(коммерческой) основе – 6/20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ЭКЗАМЕН (МИН. БАЛЛ ЕГЭ) 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русский язык – 50 баллов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биология – 50 баллов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математика – 50 баллов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поступающих после СПО: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педагогика - 50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русский язык - 50</a:t>
            </a:r>
          </a:p>
          <a:p>
            <a:pPr marL="1793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специальная педагогика - 50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Проходной балл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бюджет (2022) – 193 / 180 б.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5E91D8-2EEE-4676-8A0D-D589058A1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152"/>
          <a:stretch/>
        </p:blipFill>
        <p:spPr>
          <a:xfrm>
            <a:off x="372200" y="4846320"/>
            <a:ext cx="3218521" cy="2743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AB8A79-91D3-4257-B4B5-5371972B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537" y="1426586"/>
            <a:ext cx="7931597" cy="5267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70755F-6DA2-7B1B-8818-C6ED06C0CFBB}"/>
              </a:ext>
            </a:extLst>
          </p:cNvPr>
          <p:cNvSpPr txBox="1"/>
          <p:nvPr/>
        </p:nvSpPr>
        <p:spPr>
          <a:xfrm>
            <a:off x="372200" y="5120640"/>
            <a:ext cx="269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Менджерицкий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Александр Маркович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Профессор, д. б. н.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ammendzherickiy@sfedu.ru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ammend45@gmail.com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FC62C60-3A3A-2572-1009-F7BA2491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79" y="5539553"/>
            <a:ext cx="1160802" cy="9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rik\Desktop\флаеры. афишы и дерьмо\преза_2.png">
            <a:extLst>
              <a:ext uri="{FF2B5EF4-FFF2-40B4-BE49-F238E27FC236}">
                <a16:creationId xmlns:a16="http://schemas.microsoft.com/office/drawing/2014/main" id="{F92E42F4-ABF4-412F-8EB7-5C2BDB8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  <a:alphaModFix amt="50000"/>
          </a:blip>
          <a:srcRect l="2740" t="14783" r="28908" b="64578"/>
          <a:stretch>
            <a:fillRect/>
          </a:stretch>
        </p:blipFill>
        <p:spPr bwMode="auto">
          <a:xfrm>
            <a:off x="2823540" y="-11587"/>
            <a:ext cx="9368460" cy="1271485"/>
          </a:xfrm>
          <a:prstGeom prst="rect">
            <a:avLst/>
          </a:prstGeom>
          <a:noFill/>
        </p:spPr>
      </p:pic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ДАННЫЕ ПРОЕКТА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7506" y="14433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44.03.05 Педагогическое образование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(с двумя профилями)</a:t>
            </a:r>
            <a:b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</a:b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Технология и изобразительное искусство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985" y="4923691"/>
            <a:ext cx="3165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Данчук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 Иван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Доцент, к. пед. наук.,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+7(918) 511-78-02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3B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iidanchuk@sfedu.ru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57599" y="2450263"/>
          <a:ext cx="8018585" cy="3699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реализации 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089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мест с бюджетным ассигнованием (ГБ)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с полным возмещением затрат (ПВЗ) 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0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(минимальный проходной балл)</a:t>
                      </a: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(50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– (50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баллов)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испытание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/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 – Основы педагогики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1B7F2A05-46AC-F789-EB23-480D86A6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80" y="2366666"/>
            <a:ext cx="1660040" cy="24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1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rik\Desktop\флаеры. афишы и дерьмо\преза_2.png">
            <a:extLst>
              <a:ext uri="{FF2B5EF4-FFF2-40B4-BE49-F238E27FC236}">
                <a16:creationId xmlns:a16="http://schemas.microsoft.com/office/drawing/2014/main" id="{F92E42F4-ABF4-412F-8EB7-5C2BDB8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  <a:alphaModFix amt="50000"/>
          </a:blip>
          <a:srcRect l="2740" t="14783" r="28908" b="64578"/>
          <a:stretch>
            <a:fillRect/>
          </a:stretch>
        </p:blipFill>
        <p:spPr bwMode="auto">
          <a:xfrm>
            <a:off x="2823540" y="-11587"/>
            <a:ext cx="9368460" cy="1271485"/>
          </a:xfrm>
          <a:prstGeom prst="rect">
            <a:avLst/>
          </a:prstGeom>
          <a:noFill/>
        </p:spPr>
      </p:pic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ДАННЫЕ ПРОЕКТА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617787" y="3870325"/>
            <a:ext cx="5605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Образование и педагогические науки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228283" y="4037439"/>
            <a:ext cx="56483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Присваиваемая квалификация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бакалавр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 rot="16200000">
            <a:off x="-1680981" y="3989388"/>
            <a:ext cx="534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Академия психологии и педагогики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8080" y="0"/>
            <a:ext cx="2495550" cy="75764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44.03.04 – Профессиональное обучение (по отраслям)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7917" y="-1"/>
            <a:ext cx="5083992" cy="757647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Профессиональное обучение технологии транспортно-логистических процессов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391775" y="0"/>
            <a:ext cx="1800225" cy="5588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 общежитий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91775" y="669109"/>
            <a:ext cx="1800225" cy="55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Военная подготовка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391775" y="1386885"/>
            <a:ext cx="1800225" cy="5588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Бассейн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391775" y="2090011"/>
            <a:ext cx="1800225" cy="55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Базы практик и отдыха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391775" y="2807788"/>
            <a:ext cx="1800225" cy="9429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Стипендиальные программы и материальное поощрение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391775" y="3868963"/>
            <a:ext cx="1800225" cy="736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Международная академическая мобильность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391775" y="4751478"/>
            <a:ext cx="1800225" cy="55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Проектное обучение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391775" y="5441542"/>
            <a:ext cx="1800225" cy="71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Электронное и дистанционное обучение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91775" y="6299200"/>
            <a:ext cx="1800225" cy="55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Языковая подготовка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049730" y="2266016"/>
          <a:ext cx="7612245" cy="48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Язык обучения русский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r>
                        <a:rPr lang="ru-RU" sz="16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обучения -  очная</a:t>
                      </a:r>
                      <a:endParaRPr lang="ru-RU" sz="1200" b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обучения 4 года</a:t>
                      </a:r>
                      <a:endParaRPr lang="ru-RU" sz="1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Загнутый угол 26"/>
          <p:cNvSpPr/>
          <p:nvPr/>
        </p:nvSpPr>
        <p:spPr>
          <a:xfrm>
            <a:off x="1286512" y="2844074"/>
            <a:ext cx="4356642" cy="787400"/>
          </a:xfrm>
          <a:prstGeom prst="foldedCorner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Лента лицом вниз 12"/>
          <p:cNvSpPr/>
          <p:nvPr/>
        </p:nvSpPr>
        <p:spPr>
          <a:xfrm>
            <a:off x="1227909" y="1136469"/>
            <a:ext cx="9104811" cy="1140143"/>
          </a:xfrm>
          <a:prstGeom prst="horizontalScroll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 образовательной программы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к.техн.н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., доцент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Семергей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 Сергей Васильевич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svsemergyay@sfedu.ru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Тел: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  <a:hlinkClick r:id="rId7"/>
              </a:rPr>
              <a:t>+7(908) 176-19-39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5806939" y="2789011"/>
            <a:ext cx="4264025" cy="1528763"/>
          </a:xfrm>
          <a:prstGeom prst="foldedCorner">
            <a:avLst/>
          </a:prstGeom>
          <a:noFill/>
          <a:ln w="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2"/>
          <p:cNvSpPr/>
          <p:nvPr/>
        </p:nvSpPr>
        <p:spPr bwMode="auto">
          <a:xfrm>
            <a:off x="1206817" y="3827643"/>
            <a:ext cx="4410211" cy="8096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0" cap="rnd" cmpd="dbl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Базовые курсы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Иностранный язык, история, философия, педагогика, психология, экономика и право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52161" y="4388259"/>
            <a:ext cx="4258492" cy="1150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Преимущества и особенности 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практико-ориентированное обучение,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системное решение проблемы подготовки бакалавров в интегрированной системе технологии транспорта и логистики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Прямоугольник: усеченные противолежащие углы 27"/>
          <p:cNvSpPr/>
          <p:nvPr/>
        </p:nvSpPr>
        <p:spPr>
          <a:xfrm>
            <a:off x="1228362" y="4729026"/>
            <a:ext cx="4362541" cy="835751"/>
          </a:xfrm>
          <a:prstGeom prst="snip2Diag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Будущая карьера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педагога профессионального образования до работника органов управления образованием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Группа 1"/>
          <p:cNvGrpSpPr>
            <a:grpSpLocks/>
          </p:cNvGrpSpPr>
          <p:nvPr/>
        </p:nvGrpSpPr>
        <p:grpSpPr bwMode="auto">
          <a:xfrm>
            <a:off x="5873977" y="5689057"/>
            <a:ext cx="4262800" cy="920750"/>
            <a:chOff x="1792288" y="4504747"/>
            <a:chExt cx="4262800" cy="92111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Прямоугольник: скругленные верхние углы 25"/>
            <p:cNvSpPr/>
            <p:nvPr/>
          </p:nvSpPr>
          <p:spPr>
            <a:xfrm>
              <a:off x="1806212" y="4504747"/>
              <a:ext cx="4248876" cy="921119"/>
            </a:xfrm>
            <a:prstGeom prst="round2SameRect">
              <a:avLst/>
            </a:prstGeom>
            <a:grpFill/>
            <a:ln w="0" cap="sq">
              <a:solidFill>
                <a:schemeClr val="bg2"/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92288" y="4591050"/>
              <a:ext cx="4197486" cy="75743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Выпускники работают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педагогами высших и средних учебных заведениях, в школах,  в сфере бизнеса</a:t>
              </a:r>
            </a:p>
          </p:txBody>
        </p:sp>
      </p:grp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1202827" y="5731538"/>
            <a:ext cx="47538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Ключевые характеристики образовательной программы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подготовка квалифицированного бакалавра, конкурентоспособного на рынке труда, умеющего применять приобретенные знания, умения и личностные качества в различных сферах профессиональной  деятельности</a:t>
            </a:r>
            <a:endParaRPr kumimoji="0" lang="ru-RU" altLang="ru-RU" sz="12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3369491" y="782411"/>
            <a:ext cx="5561013" cy="442913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8"/>
              </a:rPr>
              <a:t>Подать заявление онлайн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7269" y="1058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0789" y="2664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4846" y="2899955"/>
            <a:ext cx="4402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Вступительные экзамены: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Русский – 50 баллов, математика – 50 баллов, обществознание -50 баллов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9096" y="2756263"/>
            <a:ext cx="42584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 имитационного моделирования;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 инженерно-технических дисциплин;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 "Коммуникативные процессы в образовании";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Модуль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общепрофессиональных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дисциплин;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 общетехнических дисциплин;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 отраслевых дисциплин;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 "Профессионального образования";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Научно-методологический модуль.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1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rik\Desktop\флаеры. афишы и дерьмо\преза_2.png">
            <a:extLst>
              <a:ext uri="{FF2B5EF4-FFF2-40B4-BE49-F238E27FC236}">
                <a16:creationId xmlns:a16="http://schemas.microsoft.com/office/drawing/2014/main" id="{F92E42F4-ABF4-412F-8EB7-5C2BDB8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  <a:alphaModFix amt="50000"/>
          </a:blip>
          <a:srcRect l="2740" t="14783" r="28908" b="64578"/>
          <a:stretch>
            <a:fillRect/>
          </a:stretch>
        </p:blipFill>
        <p:spPr bwMode="auto">
          <a:xfrm>
            <a:off x="2823540" y="-11586"/>
            <a:ext cx="9368460" cy="995552"/>
          </a:xfrm>
          <a:prstGeom prst="rect">
            <a:avLst/>
          </a:prstGeom>
          <a:noFill/>
        </p:spPr>
      </p:pic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ДАННЫЕ ПРОЕКТА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15" y="66335"/>
            <a:ext cx="930847" cy="8637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73" y="53518"/>
            <a:ext cx="646504" cy="9544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5A9B04-6E1A-45FE-9E2A-91E7CDFB0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85356"/>
            <a:ext cx="12192001" cy="59187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CEA660-FD16-9B10-7106-3AA2A6E1DB06}"/>
              </a:ext>
            </a:extLst>
          </p:cNvPr>
          <p:cNvSpPr/>
          <p:nvPr/>
        </p:nvSpPr>
        <p:spPr>
          <a:xfrm>
            <a:off x="2278668" y="1818640"/>
            <a:ext cx="7353012" cy="518160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40519-36BF-8C5A-4D60-2377F8B6AF79}"/>
              </a:ext>
            </a:extLst>
          </p:cNvPr>
          <p:cNvSpPr txBox="1"/>
          <p:nvPr/>
        </p:nvSpPr>
        <p:spPr>
          <a:xfrm>
            <a:off x="2560320" y="1752025"/>
            <a:ext cx="642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Старший преподаватель: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Гордикова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Ирина Васильевна,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gordikova@sfedu.ru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4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C51E60D-B24D-45D6-BEEF-E2CB5F1E33A6}"/>
              </a:ext>
            </a:extLst>
          </p:cNvPr>
          <p:cNvSpPr/>
          <p:nvPr/>
        </p:nvSpPr>
        <p:spPr>
          <a:xfrm>
            <a:off x="20245" y="0"/>
            <a:ext cx="1520825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Загнутый угол 45">
            <a:extLst>
              <a:ext uri="{FF2B5EF4-FFF2-40B4-BE49-F238E27FC236}">
                <a16:creationId xmlns:a16="http://schemas.microsoft.com/office/drawing/2014/main" id="{30C0446F-A51C-4CEC-B78D-5363863995E7}"/>
              </a:ext>
            </a:extLst>
          </p:cNvPr>
          <p:cNvSpPr/>
          <p:nvPr/>
        </p:nvSpPr>
        <p:spPr>
          <a:xfrm>
            <a:off x="5703074" y="1974257"/>
            <a:ext cx="4360852" cy="1986258"/>
          </a:xfrm>
          <a:prstGeom prst="foldedCorner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Загнутый угол 18">
            <a:extLst>
              <a:ext uri="{FF2B5EF4-FFF2-40B4-BE49-F238E27FC236}">
                <a16:creationId xmlns:a16="http://schemas.microsoft.com/office/drawing/2014/main" id="{ADD816B0-B275-4F9B-B5BA-D8C55935D5E6}"/>
              </a:ext>
            </a:extLst>
          </p:cNvPr>
          <p:cNvSpPr/>
          <p:nvPr/>
        </p:nvSpPr>
        <p:spPr>
          <a:xfrm>
            <a:off x="1615214" y="2014020"/>
            <a:ext cx="4067615" cy="944562"/>
          </a:xfrm>
          <a:prstGeom prst="foldedCorner">
            <a:avLst/>
          </a:prstGeom>
          <a:noFill/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24">
            <a:extLst>
              <a:ext uri="{FF2B5EF4-FFF2-40B4-BE49-F238E27FC236}">
                <a16:creationId xmlns:a16="http://schemas.microsoft.com/office/drawing/2014/main" id="{E033D025-B64B-45BF-92B5-1907B715460C}"/>
              </a:ext>
            </a:extLst>
          </p:cNvPr>
          <p:cNvSpPr/>
          <p:nvPr/>
        </p:nvSpPr>
        <p:spPr>
          <a:xfrm>
            <a:off x="5766215" y="3965574"/>
            <a:ext cx="4388436" cy="2460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51E60D-B24D-45D6-BEEF-E2CB5F1E33A6}"/>
              </a:ext>
            </a:extLst>
          </p:cNvPr>
          <p:cNvSpPr/>
          <p:nvPr/>
        </p:nvSpPr>
        <p:spPr>
          <a:xfrm>
            <a:off x="-29522" y="-17106"/>
            <a:ext cx="1520825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skorik\Desktop\флаеры. афишы и дерьмо\sfedu-V-13-L.png">
            <a:extLst>
              <a:ext uri="{FF2B5EF4-FFF2-40B4-BE49-F238E27FC236}">
                <a16:creationId xmlns:a16="http://schemas.microsoft.com/office/drawing/2014/main" id="{16527500-6E99-4E71-83B4-ACA4D31F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9" y="13285"/>
            <a:ext cx="998959" cy="9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8A1BA-4BA0-4083-94CF-22F340AB0078}"/>
              </a:ext>
            </a:extLst>
          </p:cNvPr>
          <p:cNvSpPr txBox="1"/>
          <p:nvPr/>
        </p:nvSpPr>
        <p:spPr>
          <a:xfrm rot="16200000">
            <a:off x="-2454689" y="4306178"/>
            <a:ext cx="5484812" cy="387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Набор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1A44E-FCD3-4E8E-B400-F1F2590DFEBA}"/>
              </a:ext>
            </a:extLst>
          </p:cNvPr>
          <p:cNvSpPr txBox="1"/>
          <p:nvPr/>
        </p:nvSpPr>
        <p:spPr>
          <a:xfrm rot="16200000">
            <a:off x="-1585178" y="4360214"/>
            <a:ext cx="4828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Присваиваемая квалификация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бакалавр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1" i="1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269C03-32DF-4AAC-A51F-C095FE0F5167}"/>
              </a:ext>
            </a:extLst>
          </p:cNvPr>
          <p:cNvSpPr/>
          <p:nvPr/>
        </p:nvSpPr>
        <p:spPr>
          <a:xfrm>
            <a:off x="10071100" y="0"/>
            <a:ext cx="21209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E6EF89-83AF-414F-A33A-13E1303035E5}"/>
              </a:ext>
            </a:extLst>
          </p:cNvPr>
          <p:cNvSpPr/>
          <p:nvPr/>
        </p:nvSpPr>
        <p:spPr>
          <a:xfrm>
            <a:off x="1588565" y="0"/>
            <a:ext cx="2972324" cy="55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44.03.05 Педагогическое образование (с двумя профилями подготовки)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B68D50-AA7D-4BFC-A91A-ACB9439937DB}"/>
              </a:ext>
            </a:extLst>
          </p:cNvPr>
          <p:cNvSpPr/>
          <p:nvPr/>
        </p:nvSpPr>
        <p:spPr>
          <a:xfrm>
            <a:off x="4576763" y="0"/>
            <a:ext cx="5448300" cy="55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ПРОГРАММА БАКАЛАВРИАТА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«СОЦИАЛЬНАЯ ПЕДАГОГИКА И ДОПОЛНИТЕЛЬНОЕ ОБРАЗОВАНИЕ»</a:t>
            </a:r>
          </a:p>
        </p:txBody>
      </p:sp>
      <p:sp>
        <p:nvSpPr>
          <p:cNvPr id="9" name="Лента лицом вниз 12">
            <a:extLst>
              <a:ext uri="{FF2B5EF4-FFF2-40B4-BE49-F238E27FC236}">
                <a16:creationId xmlns:a16="http://schemas.microsoft.com/office/drawing/2014/main" id="{6BDCC344-995D-4E66-9187-7D814731FF92}"/>
              </a:ext>
            </a:extLst>
          </p:cNvPr>
          <p:cNvSpPr/>
          <p:nvPr/>
        </p:nvSpPr>
        <p:spPr>
          <a:xfrm>
            <a:off x="1576473" y="484188"/>
            <a:ext cx="8426366" cy="1119187"/>
          </a:xfrm>
          <a:prstGeom prst="horizontalScroll">
            <a:avLst/>
          </a:prstGeom>
          <a:solidFill>
            <a:srgbClr val="FFFDF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 образовательной программы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Галустян Ольга Владимировна, доктор педагогических наук, профессор кафедры образования и педагогических наук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8-918-538-02-96; Эл. почта: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ovgalustyan@sfedu.ru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32">
            <a:extLst>
              <a:ext uri="{FF2B5EF4-FFF2-40B4-BE49-F238E27FC236}">
                <a16:creationId xmlns:a16="http://schemas.microsoft.com/office/drawing/2014/main" id="{0B2302BE-23E1-4213-B438-6212FAB05A30}"/>
              </a:ext>
            </a:extLst>
          </p:cNvPr>
          <p:cNvSpPr/>
          <p:nvPr/>
        </p:nvSpPr>
        <p:spPr>
          <a:xfrm>
            <a:off x="10221913" y="104775"/>
            <a:ext cx="1800225" cy="3143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общежитий</a:t>
            </a:r>
          </a:p>
        </p:txBody>
      </p:sp>
      <p:sp>
        <p:nvSpPr>
          <p:cNvPr id="12" name="Скругленный прямоугольник 34">
            <a:extLst>
              <a:ext uri="{FF2B5EF4-FFF2-40B4-BE49-F238E27FC236}">
                <a16:creationId xmlns:a16="http://schemas.microsoft.com/office/drawing/2014/main" id="{754F91CA-8A08-4578-9F5A-6F2B29B4BBE5}"/>
              </a:ext>
            </a:extLst>
          </p:cNvPr>
          <p:cNvSpPr/>
          <p:nvPr/>
        </p:nvSpPr>
        <p:spPr>
          <a:xfrm>
            <a:off x="10231438" y="599282"/>
            <a:ext cx="1800225" cy="4254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Бассейн</a:t>
            </a:r>
          </a:p>
        </p:txBody>
      </p:sp>
      <p:sp>
        <p:nvSpPr>
          <p:cNvPr id="13" name="Скругленный прямоугольник 35">
            <a:extLst>
              <a:ext uri="{FF2B5EF4-FFF2-40B4-BE49-F238E27FC236}">
                <a16:creationId xmlns:a16="http://schemas.microsoft.com/office/drawing/2014/main" id="{2AE3E73E-1E63-40DE-A7B3-4C97F8F959C9}"/>
              </a:ext>
            </a:extLst>
          </p:cNvPr>
          <p:cNvSpPr/>
          <p:nvPr/>
        </p:nvSpPr>
        <p:spPr>
          <a:xfrm>
            <a:off x="10221913" y="1263005"/>
            <a:ext cx="1800225" cy="558800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Базы практик и отдыха</a:t>
            </a:r>
          </a:p>
        </p:txBody>
      </p:sp>
      <p:sp>
        <p:nvSpPr>
          <p:cNvPr id="14" name="Скругленный прямоугольник 36">
            <a:extLst>
              <a:ext uri="{FF2B5EF4-FFF2-40B4-BE49-F238E27FC236}">
                <a16:creationId xmlns:a16="http://schemas.microsoft.com/office/drawing/2014/main" id="{DB853A48-2710-42AF-BA9B-AB607F0A7F36}"/>
              </a:ext>
            </a:extLst>
          </p:cNvPr>
          <p:cNvSpPr/>
          <p:nvPr/>
        </p:nvSpPr>
        <p:spPr>
          <a:xfrm>
            <a:off x="10221912" y="3006677"/>
            <a:ext cx="1800225" cy="84772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в грантовой деятельности</a:t>
            </a:r>
          </a:p>
        </p:txBody>
      </p:sp>
      <p:sp>
        <p:nvSpPr>
          <p:cNvPr id="15" name="Скругленный прямоугольник 37">
            <a:extLst>
              <a:ext uri="{FF2B5EF4-FFF2-40B4-BE49-F238E27FC236}">
                <a16:creationId xmlns:a16="http://schemas.microsoft.com/office/drawing/2014/main" id="{019C8EFF-6A71-4E7D-80EA-1153FD32E961}"/>
              </a:ext>
            </a:extLst>
          </p:cNvPr>
          <p:cNvSpPr/>
          <p:nvPr/>
        </p:nvSpPr>
        <p:spPr>
          <a:xfrm>
            <a:off x="10200688" y="4016351"/>
            <a:ext cx="1800225" cy="736600"/>
          </a:xfrm>
          <a:prstGeom prst="roundRect">
            <a:avLst/>
          </a:prstGeom>
          <a:solidFill>
            <a:srgbClr val="9999FF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Международная академическая мобильность</a:t>
            </a:r>
          </a:p>
        </p:txBody>
      </p:sp>
      <p:sp>
        <p:nvSpPr>
          <p:cNvPr id="16" name="Скругленный прямоугольник 38">
            <a:extLst>
              <a:ext uri="{FF2B5EF4-FFF2-40B4-BE49-F238E27FC236}">
                <a16:creationId xmlns:a16="http://schemas.microsoft.com/office/drawing/2014/main" id="{44ECC9A8-645C-4968-99FD-E1B96CA60207}"/>
              </a:ext>
            </a:extLst>
          </p:cNvPr>
          <p:cNvSpPr/>
          <p:nvPr/>
        </p:nvSpPr>
        <p:spPr>
          <a:xfrm>
            <a:off x="10231438" y="4879807"/>
            <a:ext cx="1800225" cy="558800"/>
          </a:xfrm>
          <a:prstGeom prst="roundRect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Проектное обучение</a:t>
            </a:r>
          </a:p>
        </p:txBody>
      </p:sp>
      <p:sp>
        <p:nvSpPr>
          <p:cNvPr id="17" name="Скругленный прямоугольник 39">
            <a:extLst>
              <a:ext uri="{FF2B5EF4-FFF2-40B4-BE49-F238E27FC236}">
                <a16:creationId xmlns:a16="http://schemas.microsoft.com/office/drawing/2014/main" id="{5308EB27-8968-44D1-A53D-9B4EF5508E36}"/>
              </a:ext>
            </a:extLst>
          </p:cNvPr>
          <p:cNvSpPr/>
          <p:nvPr/>
        </p:nvSpPr>
        <p:spPr>
          <a:xfrm>
            <a:off x="10231438" y="5548313"/>
            <a:ext cx="1800225" cy="698500"/>
          </a:xfrm>
          <a:prstGeom prst="roundRect">
            <a:avLst/>
          </a:prstGeom>
          <a:solidFill>
            <a:srgbClr val="0B9379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Электронное и дистанционное обучение</a:t>
            </a:r>
          </a:p>
        </p:txBody>
      </p:sp>
      <p:sp>
        <p:nvSpPr>
          <p:cNvPr id="18" name="Скругленный прямоугольник 40">
            <a:extLst>
              <a:ext uri="{FF2B5EF4-FFF2-40B4-BE49-F238E27FC236}">
                <a16:creationId xmlns:a16="http://schemas.microsoft.com/office/drawing/2014/main" id="{74722010-7D20-4678-B3ED-DE68A3831FDF}"/>
              </a:ext>
            </a:extLst>
          </p:cNvPr>
          <p:cNvSpPr/>
          <p:nvPr/>
        </p:nvSpPr>
        <p:spPr>
          <a:xfrm>
            <a:off x="10231438" y="6316663"/>
            <a:ext cx="1800225" cy="460375"/>
          </a:xfrm>
          <a:prstGeom prst="roundRect">
            <a:avLst/>
          </a:prstGeom>
          <a:solidFill>
            <a:srgbClr val="FF732D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Языковая подготовка</a:t>
            </a:r>
          </a:p>
        </p:txBody>
      </p:sp>
      <p:sp>
        <p:nvSpPr>
          <p:cNvPr id="19" name="TextBox 41">
            <a:extLst>
              <a:ext uri="{FF2B5EF4-FFF2-40B4-BE49-F238E27FC236}">
                <a16:creationId xmlns:a16="http://schemas.microsoft.com/office/drawing/2014/main" id="{AF7342BD-8EA0-40C6-B06A-FF2DA399E8A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411399" y="4570659"/>
            <a:ext cx="534035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Академия психологии и педагогики </a:t>
            </a:r>
          </a:p>
        </p:txBody>
      </p:sp>
      <p:sp>
        <p:nvSpPr>
          <p:cNvPr id="20" name="Скругленный прямоугольник 41">
            <a:extLst>
              <a:ext uri="{FF2B5EF4-FFF2-40B4-BE49-F238E27FC236}">
                <a16:creationId xmlns:a16="http://schemas.microsoft.com/office/drawing/2014/main" id="{2F39543F-05C7-4603-B8C6-A883E0BD71C4}"/>
              </a:ext>
            </a:extLst>
          </p:cNvPr>
          <p:cNvSpPr/>
          <p:nvPr/>
        </p:nvSpPr>
        <p:spPr>
          <a:xfrm>
            <a:off x="10237284" y="2022476"/>
            <a:ext cx="1800225" cy="850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Студенческие стартапы</a:t>
            </a:r>
          </a:p>
        </p:txBody>
      </p:sp>
      <p:grpSp>
        <p:nvGrpSpPr>
          <p:cNvPr id="40" name="Группа 2">
            <a:extLst>
              <a:ext uri="{FF2B5EF4-FFF2-40B4-BE49-F238E27FC236}">
                <a16:creationId xmlns:a16="http://schemas.microsoft.com/office/drawing/2014/main" id="{ABB4DC0E-FAC1-48F3-86B7-665F1ACFC489}"/>
              </a:ext>
            </a:extLst>
          </p:cNvPr>
          <p:cNvGrpSpPr>
            <a:grpSpLocks/>
          </p:cNvGrpSpPr>
          <p:nvPr/>
        </p:nvGrpSpPr>
        <p:grpSpPr bwMode="auto">
          <a:xfrm>
            <a:off x="1474039" y="2855264"/>
            <a:ext cx="4243800" cy="1300161"/>
            <a:chOff x="1692102" y="2884483"/>
            <a:chExt cx="3807517" cy="1292856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1B93FF48-10AB-458D-A9BA-B68E8A5EE87A}"/>
                </a:ext>
              </a:extLst>
            </p:cNvPr>
            <p:cNvSpPr/>
            <p:nvPr/>
          </p:nvSpPr>
          <p:spPr>
            <a:xfrm>
              <a:off x="1764232" y="2944469"/>
              <a:ext cx="3649445" cy="123287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 cap="rnd" cmpd="dbl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id="{6092CD73-7142-4E12-9EA5-32808B105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102" y="2884483"/>
              <a:ext cx="3807517" cy="12853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Ведущие преподаватели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 проектировании и реализации программы участвуют ведущие преподаватели АПП ЮФУ: проф. </a:t>
              </a:r>
              <a:r>
                <a:rPr kumimoji="0" lang="ru-RU" altLang="ru-RU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О.В.Галустян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 доц. О.С. Рыжова, доц. Н.И. Фокин, доц. Т.Н. Шестакова, доц. С.Ю. Спыну, доц. Л.А. Мельникова, ст. пред. </a:t>
              </a:r>
              <a:r>
                <a:rPr kumimoji="0" lang="ru-RU" altLang="ru-RU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Н.Н.Шапранова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преп. А.Г. Шестакова</a:t>
              </a:r>
            </a:p>
          </p:txBody>
        </p:sp>
      </p:grpSp>
      <p:sp>
        <p:nvSpPr>
          <p:cNvPr id="43" name="Прямоугольник: усеченные противолежащие углы 42">
            <a:extLst>
              <a:ext uri="{FF2B5EF4-FFF2-40B4-BE49-F238E27FC236}">
                <a16:creationId xmlns:a16="http://schemas.microsoft.com/office/drawing/2014/main" id="{7ECBD997-B289-40A5-B7B8-058753366034}"/>
              </a:ext>
            </a:extLst>
          </p:cNvPr>
          <p:cNvSpPr/>
          <p:nvPr/>
        </p:nvSpPr>
        <p:spPr>
          <a:xfrm>
            <a:off x="1520825" y="4182693"/>
            <a:ext cx="4278069" cy="2256352"/>
          </a:xfrm>
          <a:prstGeom prst="snip2Diag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92D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Возможности трудоустройства: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должности социального педагога, советника директора школы по воспитанию и работе с детскими объединениями, специалиста по работе с семьей; специалиста дополнительного образования по одному или нескольким направлениям деятельности в образовательных центрах, интерактивных научных музеях и детских технопарках. Выпускники программы могут продолжить обучение в магистратуре.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92D2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6349E949-F947-4B07-90C5-53DED08F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479" y="6498743"/>
            <a:ext cx="8407400" cy="313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места - 20 по заочной форме обучения</a:t>
            </a:r>
            <a:endParaRPr kumimoji="0" lang="ru-RU" altLang="ru-RU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0F6C5014-FD63-4653-A86D-BF26D1B5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107" y="2048401"/>
            <a:ext cx="40909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792D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Базовые дисциплины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Организационно-управленческие основы деятельности социального педагога и педагога дополнительного образования</a:t>
            </a:r>
          </a:p>
        </p:txBody>
      </p:sp>
      <p:graphicFrame>
        <p:nvGraphicFramePr>
          <p:cNvPr id="60" name="Таблица 59">
            <a:extLst>
              <a:ext uri="{FF2B5EF4-FFF2-40B4-BE49-F238E27FC236}">
                <a16:creationId xmlns:a16="http://schemas.microsoft.com/office/drawing/2014/main" id="{5EA2DDAF-93C1-4CC7-8F1A-4CBD4C9CC209}"/>
              </a:ext>
            </a:extLst>
          </p:cNvPr>
          <p:cNvGraphicFramePr>
            <a:graphicFrameLocks noGrp="1"/>
          </p:cNvGraphicFramePr>
          <p:nvPr/>
        </p:nvGraphicFramePr>
        <p:xfrm>
          <a:off x="5650156" y="2057168"/>
          <a:ext cx="4401501" cy="1932988"/>
        </p:xfrm>
        <a:graphic>
          <a:graphicData uri="http://schemas.openxmlformats.org/drawingml/2006/table">
            <a:tbl>
              <a:tblPr/>
              <a:tblGrid>
                <a:gridCol w="440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9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1" dirty="0">
                          <a:solidFill>
                            <a:srgbClr val="792D2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дисциплины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Модуль: </a:t>
                      </a:r>
                      <a:r>
                        <a:rPr lang="ru-RU" alt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Социально-педагогическое сопровождение семьи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Модуль: </a:t>
                      </a:r>
                      <a:r>
                        <a:rPr lang="ru-RU" alt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педагогического мастерства и речевой коммуникации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Модуль: </a:t>
                      </a:r>
                      <a:r>
                        <a:rPr lang="ru-RU" alt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межкультурного взаимодействия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Модуль: </a:t>
                      </a:r>
                      <a:r>
                        <a:rPr lang="ru-RU" alt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гражданское воспитание 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Модуль: </a:t>
                      </a:r>
                      <a:r>
                        <a:rPr lang="ru-RU" alt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Дистанционное обучение и электронные технологии в дополнительном образовании 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Модуль: </a:t>
                      </a:r>
                      <a:r>
                        <a:rPr lang="ru-RU" altLang="ru-RU" sz="1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в дополнительном образовании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842C605-884D-4890-958C-C932651B29D1}"/>
              </a:ext>
            </a:extLst>
          </p:cNvPr>
          <p:cNvSpPr/>
          <p:nvPr/>
        </p:nvSpPr>
        <p:spPr>
          <a:xfrm>
            <a:off x="5751969" y="3960515"/>
            <a:ext cx="450066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792D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Преимущества для обучающихся и выпускников</a:t>
            </a:r>
          </a:p>
          <a:p>
            <a:pPr marL="0" marR="0" lvl="0" indent="0" algn="just" defTabSz="64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Высокая востребованность на рынке труда;</a:t>
            </a:r>
          </a:p>
          <a:p>
            <a:pPr marL="0" marR="0" lvl="0" indent="0" algn="just" defTabSz="64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Дисциплины и модули актуализированные под рынки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EduNet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EdMarket.Digital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NeyroNet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NeuroNet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64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Стажировка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международных,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всероссийских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региональных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центрах («Артек», «Сириус», «Орленок», «Смена», «Ступени успеха» и др.);</a:t>
            </a:r>
          </a:p>
          <a:p>
            <a:pPr marL="0" marR="0" lvl="0" indent="0" algn="just" defTabSz="64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цифровых платформ и сервисов (онлайн-курсы, вебинары, тренинги); </a:t>
            </a:r>
          </a:p>
          <a:p>
            <a:pPr marL="0" marR="0" lvl="0" indent="0" algn="just" defTabSz="64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Тематика проектной деятельности по запросам организаций-партнеров программы в командах профессионалов</a:t>
            </a:r>
          </a:p>
        </p:txBody>
      </p:sp>
      <p:graphicFrame>
        <p:nvGraphicFramePr>
          <p:cNvPr id="64" name="Таблица 63">
            <a:extLst>
              <a:ext uri="{FF2B5EF4-FFF2-40B4-BE49-F238E27FC236}">
                <a16:creationId xmlns:a16="http://schemas.microsoft.com/office/drawing/2014/main" id="{5D25BD4E-139F-4D77-84EE-A97C84A4CA8A}"/>
              </a:ext>
            </a:extLst>
          </p:cNvPr>
          <p:cNvGraphicFramePr>
            <a:graphicFrameLocks noGrp="1"/>
          </p:cNvGraphicFramePr>
          <p:nvPr/>
        </p:nvGraphicFramePr>
        <p:xfrm>
          <a:off x="1552174" y="1473983"/>
          <a:ext cx="8518926" cy="56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 обучения:</a:t>
                      </a:r>
                      <a:r>
                        <a:rPr lang="ru-RU" sz="13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русский, английский </a:t>
                      </a:r>
                      <a:br>
                        <a:rPr lang="ru-RU" sz="13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(некоторые дисциплины)</a:t>
                      </a:r>
                      <a:endParaRPr lang="en-US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3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sz="1400" b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обучения: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b="1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b="1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Рамка 71">
            <a:extLst>
              <a:ext uri="{FF2B5EF4-FFF2-40B4-BE49-F238E27FC236}">
                <a16:creationId xmlns:a16="http://schemas.microsoft.com/office/drawing/2014/main" id="{B0BE8C1E-E7FE-429A-A919-D7EB4B888C9D}"/>
              </a:ext>
            </a:extLst>
          </p:cNvPr>
          <p:cNvSpPr/>
          <p:nvPr/>
        </p:nvSpPr>
        <p:spPr>
          <a:xfrm>
            <a:off x="1560513" y="6408738"/>
            <a:ext cx="8661400" cy="460375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4318AB8-427B-45D9-8443-0F0F09567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74" y="11113"/>
            <a:ext cx="663623" cy="97976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5C2FE2-B7A0-4CDC-9945-1A19ACBC1F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998" t="45836" r="26330" b="40638"/>
          <a:stretch/>
        </p:blipFill>
        <p:spPr bwMode="auto">
          <a:xfrm>
            <a:off x="132874" y="1125864"/>
            <a:ext cx="1273737" cy="1263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41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55">
            <a:extLst>
              <a:ext uri="{FF2B5EF4-FFF2-40B4-BE49-F238E27FC236}">
                <a16:creationId xmlns:a16="http://schemas.microsoft.com/office/drawing/2014/main" id="{DD46DC7E-8DD8-4E98-988B-D1180C137633}"/>
              </a:ext>
            </a:extLst>
          </p:cNvPr>
          <p:cNvSpPr>
            <a:spLocks/>
          </p:cNvSpPr>
          <p:nvPr/>
        </p:nvSpPr>
        <p:spPr bwMode="auto">
          <a:xfrm>
            <a:off x="1819522" y="2222904"/>
            <a:ext cx="4079482" cy="3527656"/>
          </a:xfrm>
          <a:custGeom>
            <a:avLst/>
            <a:gdLst>
              <a:gd name="T0" fmla="+- 0 3880 2904"/>
              <a:gd name="T1" fmla="*/ T0 w 5748"/>
              <a:gd name="T2" fmla="+- 0 8947 3507"/>
              <a:gd name="T3" fmla="*/ 8947 h 5500"/>
              <a:gd name="T4" fmla="+- 0 6213 2904"/>
              <a:gd name="T5" fmla="*/ T4 w 5748"/>
              <a:gd name="T6" fmla="+- 0 8247 3507"/>
              <a:gd name="T7" fmla="*/ 8247 h 5500"/>
              <a:gd name="T8" fmla="+- 0 5395 2904"/>
              <a:gd name="T9" fmla="*/ T8 w 5748"/>
              <a:gd name="T10" fmla="+- 0 7267 3507"/>
              <a:gd name="T11" fmla="*/ 7267 h 5500"/>
              <a:gd name="T12" fmla="+- 0 6357 2904"/>
              <a:gd name="T13" fmla="*/ T12 w 5748"/>
              <a:gd name="T14" fmla="+- 0 6807 3507"/>
              <a:gd name="T15" fmla="*/ 6807 h 5500"/>
              <a:gd name="T16" fmla="+- 0 4229 2904"/>
              <a:gd name="T17" fmla="*/ T16 w 5748"/>
              <a:gd name="T18" fmla="+- 0 7547 3507"/>
              <a:gd name="T19" fmla="*/ 7547 h 5500"/>
              <a:gd name="T20" fmla="+- 0 5395 2904"/>
              <a:gd name="T21" fmla="*/ T20 w 5748"/>
              <a:gd name="T22" fmla="+- 0 7267 3507"/>
              <a:gd name="T23" fmla="*/ 7267 h 5500"/>
              <a:gd name="T24" fmla="+- 0 8133 2904"/>
              <a:gd name="T25" fmla="*/ T24 w 5748"/>
              <a:gd name="T26" fmla="+- 0 7787 3507"/>
              <a:gd name="T27" fmla="*/ 7787 h 5500"/>
              <a:gd name="T28" fmla="+- 0 4736 2904"/>
              <a:gd name="T29" fmla="*/ T28 w 5748"/>
              <a:gd name="T30" fmla="+- 0 5367 3507"/>
              <a:gd name="T31" fmla="*/ 5367 h 5500"/>
              <a:gd name="T32" fmla="+- 0 2956 2904"/>
              <a:gd name="T33" fmla="*/ T32 w 5748"/>
              <a:gd name="T34" fmla="+- 0 5487 3507"/>
              <a:gd name="T35" fmla="*/ 5487 h 5500"/>
              <a:gd name="T36" fmla="+- 0 2906 2904"/>
              <a:gd name="T37" fmla="*/ T36 w 5748"/>
              <a:gd name="T38" fmla="+- 0 6887 3507"/>
              <a:gd name="T39" fmla="*/ 6887 h 5500"/>
              <a:gd name="T40" fmla="+- 0 3014 2904"/>
              <a:gd name="T41" fmla="*/ T40 w 5748"/>
              <a:gd name="T42" fmla="+- 0 7087 3507"/>
              <a:gd name="T43" fmla="*/ 7087 h 5500"/>
              <a:gd name="T44" fmla="+- 0 4980 2904"/>
              <a:gd name="T45" fmla="*/ T44 w 5748"/>
              <a:gd name="T46" fmla="+- 0 6847 3507"/>
              <a:gd name="T47" fmla="*/ 6847 h 5500"/>
              <a:gd name="T48" fmla="+- 0 3390 2904"/>
              <a:gd name="T49" fmla="*/ T48 w 5748"/>
              <a:gd name="T50" fmla="+- 0 6567 3507"/>
              <a:gd name="T51" fmla="*/ 6567 h 5500"/>
              <a:gd name="T52" fmla="+- 0 3855 2904"/>
              <a:gd name="T53" fmla="*/ T52 w 5748"/>
              <a:gd name="T54" fmla="+- 0 6207 3507"/>
              <a:gd name="T55" fmla="*/ 6207 h 5500"/>
              <a:gd name="T56" fmla="+- 0 4084 2904"/>
              <a:gd name="T57" fmla="*/ T56 w 5748"/>
              <a:gd name="T58" fmla="+- 0 5927 3507"/>
              <a:gd name="T59" fmla="*/ 5927 h 5500"/>
              <a:gd name="T60" fmla="+- 0 6508 2904"/>
              <a:gd name="T61" fmla="*/ T60 w 5748"/>
              <a:gd name="T62" fmla="+- 0 6260 3507"/>
              <a:gd name="T63" fmla="*/ 6260 h 5500"/>
              <a:gd name="T64" fmla="+- 0 8411 2904"/>
              <a:gd name="T65" fmla="*/ T64 w 5748"/>
              <a:gd name="T66" fmla="+- 0 7147 3507"/>
              <a:gd name="T67" fmla="*/ 7147 h 5500"/>
              <a:gd name="T68" fmla="+- 0 8616 2904"/>
              <a:gd name="T69" fmla="*/ T68 w 5748"/>
              <a:gd name="T70" fmla="+- 0 7007 3507"/>
              <a:gd name="T71" fmla="*/ 7007 h 5500"/>
              <a:gd name="T72" fmla="+- 0 7433 2904"/>
              <a:gd name="T73" fmla="*/ T72 w 5748"/>
              <a:gd name="T74" fmla="+- 0 6767 3507"/>
              <a:gd name="T75" fmla="*/ 6767 h 5500"/>
              <a:gd name="T76" fmla="+- 0 4051 2904"/>
              <a:gd name="T77" fmla="*/ T76 w 5748"/>
              <a:gd name="T78" fmla="+- 0 6027 3507"/>
              <a:gd name="T79" fmla="*/ 6027 h 5500"/>
              <a:gd name="T80" fmla="+- 0 4052 2904"/>
              <a:gd name="T81" fmla="*/ T80 w 5748"/>
              <a:gd name="T82" fmla="+- 0 6507 3507"/>
              <a:gd name="T83" fmla="*/ 6507 h 5500"/>
              <a:gd name="T84" fmla="+- 0 4123 2904"/>
              <a:gd name="T85" fmla="*/ T84 w 5748"/>
              <a:gd name="T86" fmla="+- 0 6827 3507"/>
              <a:gd name="T87" fmla="*/ 6827 h 5500"/>
              <a:gd name="T88" fmla="+- 0 7433 2904"/>
              <a:gd name="T89" fmla="*/ T88 w 5748"/>
              <a:gd name="T90" fmla="+- 0 6827 3507"/>
              <a:gd name="T91" fmla="*/ 6827 h 5500"/>
              <a:gd name="T92" fmla="+- 0 7653 2904"/>
              <a:gd name="T93" fmla="*/ T92 w 5748"/>
              <a:gd name="T94" fmla="+- 0 6257 3507"/>
              <a:gd name="T95" fmla="*/ 6257 h 5500"/>
              <a:gd name="T96" fmla="+- 0 7433 2904"/>
              <a:gd name="T97" fmla="*/ T96 w 5748"/>
              <a:gd name="T98" fmla="+- 0 5687 3507"/>
              <a:gd name="T99" fmla="*/ 5687 h 5500"/>
              <a:gd name="T100" fmla="+- 0 7436 2904"/>
              <a:gd name="T101" fmla="*/ T100 w 5748"/>
              <a:gd name="T102" fmla="+- 0 6767 3507"/>
              <a:gd name="T103" fmla="*/ 6767 h 5500"/>
              <a:gd name="T104" fmla="+- 0 7992 2904"/>
              <a:gd name="T105" fmla="*/ T104 w 5748"/>
              <a:gd name="T106" fmla="+- 0 6507 3507"/>
              <a:gd name="T107" fmla="*/ 6507 h 5500"/>
              <a:gd name="T108" fmla="+- 0 5302 2904"/>
              <a:gd name="T109" fmla="*/ T108 w 5748"/>
              <a:gd name="T110" fmla="+- 0 6087 3507"/>
              <a:gd name="T111" fmla="*/ 6087 h 5500"/>
              <a:gd name="T112" fmla="+- 0 5342 2904"/>
              <a:gd name="T113" fmla="*/ T112 w 5748"/>
              <a:gd name="T114" fmla="+- 0 6807 3507"/>
              <a:gd name="T115" fmla="*/ 6807 h 5500"/>
              <a:gd name="T116" fmla="+- 0 6254 2904"/>
              <a:gd name="T117" fmla="*/ T116 w 5748"/>
              <a:gd name="T118" fmla="+- 0 6087 3507"/>
              <a:gd name="T119" fmla="*/ 6087 h 5500"/>
              <a:gd name="T120" fmla="+- 0 6416 2904"/>
              <a:gd name="T121" fmla="*/ T120 w 5748"/>
              <a:gd name="T122" fmla="+- 0 6647 3507"/>
              <a:gd name="T123" fmla="*/ 6647 h 5500"/>
              <a:gd name="T124" fmla="+- 0 4994 2904"/>
              <a:gd name="T125" fmla="*/ T124 w 5748"/>
              <a:gd name="T126" fmla="+- 0 5747 3507"/>
              <a:gd name="T127" fmla="*/ 5747 h 5500"/>
              <a:gd name="T128" fmla="+- 0 5048 2904"/>
              <a:gd name="T129" fmla="*/ T128 w 5748"/>
              <a:gd name="T130" fmla="+- 0 6260 3507"/>
              <a:gd name="T131" fmla="*/ 6260 h 5500"/>
              <a:gd name="T132" fmla="+- 0 6562 2904"/>
              <a:gd name="T133" fmla="*/ T132 w 5748"/>
              <a:gd name="T134" fmla="+- 0 5747 3507"/>
              <a:gd name="T135" fmla="*/ 5747 h 5500"/>
              <a:gd name="T136" fmla="+- 0 3645 2904"/>
              <a:gd name="T137" fmla="*/ T136 w 5748"/>
              <a:gd name="T138" fmla="+- 0 6467 3507"/>
              <a:gd name="T139" fmla="*/ 6467 h 5500"/>
              <a:gd name="T140" fmla="+- 0 4012 2904"/>
              <a:gd name="T141" fmla="*/ T140 w 5748"/>
              <a:gd name="T142" fmla="+- 0 6427 3507"/>
              <a:gd name="T143" fmla="*/ 6427 h 5500"/>
              <a:gd name="T144" fmla="+- 0 5059 2904"/>
              <a:gd name="T145" fmla="*/ T144 w 5748"/>
              <a:gd name="T146" fmla="+- 0 6327 3507"/>
              <a:gd name="T147" fmla="*/ 6327 h 5500"/>
              <a:gd name="T148" fmla="+- 0 5139 2904"/>
              <a:gd name="T149" fmla="*/ T148 w 5748"/>
              <a:gd name="T150" fmla="+- 0 5947 3507"/>
              <a:gd name="T151" fmla="*/ 5947 h 5500"/>
              <a:gd name="T152" fmla="+- 0 6424 2904"/>
              <a:gd name="T153" fmla="*/ T152 w 5748"/>
              <a:gd name="T154" fmla="+- 0 6587 3507"/>
              <a:gd name="T155" fmla="*/ 6587 h 5500"/>
              <a:gd name="T156" fmla="+- 0 8166 2904"/>
              <a:gd name="T157" fmla="*/ T156 w 5748"/>
              <a:gd name="T158" fmla="+- 0 5967 3507"/>
              <a:gd name="T159" fmla="*/ 5967 h 5500"/>
              <a:gd name="T160" fmla="+- 0 7766 2904"/>
              <a:gd name="T161" fmla="*/ T160 w 5748"/>
              <a:gd name="T162" fmla="+- 0 6367 3507"/>
              <a:gd name="T163" fmla="*/ 6367 h 5500"/>
              <a:gd name="T164" fmla="+- 0 8652 2904"/>
              <a:gd name="T165" fmla="*/ T164 w 5748"/>
              <a:gd name="T166" fmla="+- 0 6587 3507"/>
              <a:gd name="T167" fmla="*/ 6587 h 5500"/>
              <a:gd name="T168" fmla="+- 0 5083 2904"/>
              <a:gd name="T169" fmla="*/ T168 w 5748"/>
              <a:gd name="T170" fmla="+- 0 5827 3507"/>
              <a:gd name="T171" fmla="*/ 5827 h 5500"/>
              <a:gd name="T172" fmla="+- 0 6497 2904"/>
              <a:gd name="T173" fmla="*/ T172 w 5748"/>
              <a:gd name="T174" fmla="+- 0 6187 3507"/>
              <a:gd name="T175" fmla="*/ 6187 h 5500"/>
              <a:gd name="T176" fmla="+- 0 8650 2904"/>
              <a:gd name="T177" fmla="*/ T176 w 5748"/>
              <a:gd name="T178" fmla="+- 0 5627 3507"/>
              <a:gd name="T179" fmla="*/ 5627 h 5500"/>
              <a:gd name="T180" fmla="+- 0 8542 2904"/>
              <a:gd name="T181" fmla="*/ T180 w 5748"/>
              <a:gd name="T182" fmla="+- 0 5427 3507"/>
              <a:gd name="T183" fmla="*/ 5427 h 5500"/>
              <a:gd name="T184" fmla="+- 0 3563 2904"/>
              <a:gd name="T185" fmla="*/ T184 w 5748"/>
              <a:gd name="T186" fmla="+- 0 6007 3507"/>
              <a:gd name="T187" fmla="*/ 6007 h 5500"/>
              <a:gd name="T188" fmla="+- 0 4012 2904"/>
              <a:gd name="T189" fmla="*/ T188 w 5748"/>
              <a:gd name="T190" fmla="+- 0 6107 3507"/>
              <a:gd name="T191" fmla="*/ 6107 h 5500"/>
              <a:gd name="T192" fmla="+- 0 7504 2904"/>
              <a:gd name="T193" fmla="*/ T192 w 5748"/>
              <a:gd name="T194" fmla="+- 0 6027 3507"/>
              <a:gd name="T195" fmla="*/ 6027 h 5500"/>
              <a:gd name="T196" fmla="+- 0 7912 2904"/>
              <a:gd name="T197" fmla="*/ T196 w 5748"/>
              <a:gd name="T198" fmla="+- 0 6047 3507"/>
              <a:gd name="T199" fmla="*/ 6047 h 5500"/>
              <a:gd name="T200" fmla="+- 0 5571 2904"/>
              <a:gd name="T201" fmla="*/ T200 w 5748"/>
              <a:gd name="T202" fmla="+- 0 4967 3507"/>
              <a:gd name="T203" fmla="*/ 4967 h 5500"/>
              <a:gd name="T204" fmla="+- 0 5342 2904"/>
              <a:gd name="T205" fmla="*/ T204 w 5748"/>
              <a:gd name="T206" fmla="+- 0 5727 3507"/>
              <a:gd name="T207" fmla="*/ 5727 h 5500"/>
              <a:gd name="T208" fmla="+- 0 5342 2904"/>
              <a:gd name="T209" fmla="*/ T208 w 5748"/>
              <a:gd name="T210" fmla="+- 0 5727 3507"/>
              <a:gd name="T211" fmla="*/ 5727 h 5500"/>
              <a:gd name="T212" fmla="+- 0 6419 2904"/>
              <a:gd name="T213" fmla="*/ T212 w 5748"/>
              <a:gd name="T214" fmla="+- 0 5947 3507"/>
              <a:gd name="T215" fmla="*/ 5947 h 5500"/>
              <a:gd name="T216" fmla="+- 0 4224 2904"/>
              <a:gd name="T217" fmla="*/ T216 w 5748"/>
              <a:gd name="T218" fmla="+- 0 4987 3507"/>
              <a:gd name="T219" fmla="*/ 4987 h 5500"/>
              <a:gd name="T220" fmla="+- 0 5763 2904"/>
              <a:gd name="T221" fmla="*/ T220 w 5748"/>
              <a:gd name="T222" fmla="+- 0 4727 3507"/>
              <a:gd name="T223" fmla="*/ 4727 h 5500"/>
              <a:gd name="T224" fmla="+- 0 6986 2904"/>
              <a:gd name="T225" fmla="*/ T224 w 5748"/>
              <a:gd name="T226" fmla="+- 0 5207 3507"/>
              <a:gd name="T227" fmla="*/ 5207 h 5500"/>
              <a:gd name="T228" fmla="+- 0 3547 2904"/>
              <a:gd name="T229" fmla="*/ T228 w 5748"/>
              <a:gd name="T230" fmla="+- 0 3507 3507"/>
              <a:gd name="T231" fmla="*/ 3507 h 5500"/>
              <a:gd name="T232" fmla="+- 0 5780 2904"/>
              <a:gd name="T233" fmla="*/ T232 w 5748"/>
              <a:gd name="T234" fmla="+- 0 4707 3507"/>
              <a:gd name="T235" fmla="*/ 4707 h 5500"/>
              <a:gd name="T236" fmla="+- 0 8009 2904"/>
              <a:gd name="T237" fmla="*/ T236 w 5748"/>
              <a:gd name="T238" fmla="+- 0 3507 3507"/>
              <a:gd name="T239" fmla="*/ 3507 h 55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5748" h="5500">
                <a:moveTo>
                  <a:pt x="2876" y="4320"/>
                </a:moveTo>
                <a:lnTo>
                  <a:pt x="2678" y="4540"/>
                </a:lnTo>
                <a:lnTo>
                  <a:pt x="2439" y="4740"/>
                </a:lnTo>
                <a:lnTo>
                  <a:pt x="2180" y="4940"/>
                </a:lnTo>
                <a:lnTo>
                  <a:pt x="1908" y="5100"/>
                </a:lnTo>
                <a:lnTo>
                  <a:pt x="1615" y="5240"/>
                </a:lnTo>
                <a:lnTo>
                  <a:pt x="1295" y="5360"/>
                </a:lnTo>
                <a:lnTo>
                  <a:pt x="976" y="5440"/>
                </a:lnTo>
                <a:lnTo>
                  <a:pt x="643" y="5500"/>
                </a:lnTo>
                <a:lnTo>
                  <a:pt x="5105" y="5500"/>
                </a:lnTo>
                <a:lnTo>
                  <a:pt x="4771" y="5440"/>
                </a:lnTo>
                <a:lnTo>
                  <a:pt x="4456" y="5360"/>
                </a:lnTo>
                <a:lnTo>
                  <a:pt x="4136" y="5240"/>
                </a:lnTo>
                <a:lnTo>
                  <a:pt x="3835" y="5100"/>
                </a:lnTo>
                <a:lnTo>
                  <a:pt x="3564" y="4940"/>
                </a:lnTo>
                <a:lnTo>
                  <a:pt x="3309" y="4740"/>
                </a:lnTo>
                <a:lnTo>
                  <a:pt x="3070" y="4540"/>
                </a:lnTo>
                <a:lnTo>
                  <a:pt x="2876" y="4320"/>
                </a:lnTo>
                <a:close/>
                <a:moveTo>
                  <a:pt x="2422" y="3080"/>
                </a:moveTo>
                <a:lnTo>
                  <a:pt x="2231" y="3080"/>
                </a:lnTo>
                <a:lnTo>
                  <a:pt x="2224" y="3093"/>
                </a:lnTo>
                <a:lnTo>
                  <a:pt x="2236" y="3140"/>
                </a:lnTo>
                <a:lnTo>
                  <a:pt x="2350" y="3460"/>
                </a:lnTo>
                <a:lnTo>
                  <a:pt x="2491" y="3760"/>
                </a:lnTo>
                <a:lnTo>
                  <a:pt x="2664" y="4040"/>
                </a:lnTo>
                <a:lnTo>
                  <a:pt x="2859" y="4300"/>
                </a:lnTo>
                <a:lnTo>
                  <a:pt x="2876" y="4320"/>
                </a:lnTo>
                <a:lnTo>
                  <a:pt x="2894" y="4300"/>
                </a:lnTo>
                <a:lnTo>
                  <a:pt x="3088" y="4040"/>
                </a:lnTo>
                <a:lnTo>
                  <a:pt x="3252" y="3760"/>
                </a:lnTo>
                <a:lnTo>
                  <a:pt x="3395" y="3460"/>
                </a:lnTo>
                <a:lnTo>
                  <a:pt x="3453" y="3300"/>
                </a:lnTo>
                <a:lnTo>
                  <a:pt x="2438" y="3300"/>
                </a:lnTo>
                <a:lnTo>
                  <a:pt x="2431" y="3140"/>
                </a:lnTo>
                <a:lnTo>
                  <a:pt x="2422" y="3080"/>
                </a:lnTo>
                <a:close/>
                <a:moveTo>
                  <a:pt x="2444" y="3660"/>
                </a:moveTo>
                <a:lnTo>
                  <a:pt x="1814" y="3660"/>
                </a:lnTo>
                <a:lnTo>
                  <a:pt x="1663" y="3800"/>
                </a:lnTo>
                <a:lnTo>
                  <a:pt x="1497" y="3920"/>
                </a:lnTo>
                <a:lnTo>
                  <a:pt x="1325" y="4040"/>
                </a:lnTo>
                <a:lnTo>
                  <a:pt x="1138" y="4120"/>
                </a:lnTo>
                <a:lnTo>
                  <a:pt x="934" y="4200"/>
                </a:lnTo>
                <a:lnTo>
                  <a:pt x="731" y="4260"/>
                </a:lnTo>
                <a:lnTo>
                  <a:pt x="519" y="4280"/>
                </a:lnTo>
                <a:lnTo>
                  <a:pt x="361" y="4300"/>
                </a:lnTo>
                <a:lnTo>
                  <a:pt x="2859" y="4300"/>
                </a:lnTo>
                <a:lnTo>
                  <a:pt x="2664" y="4040"/>
                </a:lnTo>
                <a:lnTo>
                  <a:pt x="2491" y="3760"/>
                </a:lnTo>
                <a:lnTo>
                  <a:pt x="2444" y="3660"/>
                </a:lnTo>
                <a:close/>
                <a:moveTo>
                  <a:pt x="3934" y="3660"/>
                </a:moveTo>
                <a:lnTo>
                  <a:pt x="3300" y="3660"/>
                </a:lnTo>
                <a:lnTo>
                  <a:pt x="3252" y="3760"/>
                </a:lnTo>
                <a:lnTo>
                  <a:pt x="3088" y="4040"/>
                </a:lnTo>
                <a:lnTo>
                  <a:pt x="2894" y="4300"/>
                </a:lnTo>
                <a:lnTo>
                  <a:pt x="5387" y="4300"/>
                </a:lnTo>
                <a:lnTo>
                  <a:pt x="5229" y="4280"/>
                </a:lnTo>
                <a:lnTo>
                  <a:pt x="5016" y="4240"/>
                </a:lnTo>
                <a:lnTo>
                  <a:pt x="4816" y="4200"/>
                </a:lnTo>
                <a:lnTo>
                  <a:pt x="4612" y="4120"/>
                </a:lnTo>
                <a:lnTo>
                  <a:pt x="4420" y="4040"/>
                </a:lnTo>
                <a:lnTo>
                  <a:pt x="4248" y="3920"/>
                </a:lnTo>
                <a:lnTo>
                  <a:pt x="4085" y="3800"/>
                </a:lnTo>
                <a:lnTo>
                  <a:pt x="3934" y="3660"/>
                </a:lnTo>
                <a:close/>
                <a:moveTo>
                  <a:pt x="1832" y="1860"/>
                </a:moveTo>
                <a:lnTo>
                  <a:pt x="212" y="1860"/>
                </a:lnTo>
                <a:lnTo>
                  <a:pt x="184" y="1880"/>
                </a:lnTo>
                <a:lnTo>
                  <a:pt x="158" y="1880"/>
                </a:lnTo>
                <a:lnTo>
                  <a:pt x="133" y="1900"/>
                </a:lnTo>
                <a:lnTo>
                  <a:pt x="110" y="1920"/>
                </a:lnTo>
                <a:lnTo>
                  <a:pt x="88" y="1940"/>
                </a:lnTo>
                <a:lnTo>
                  <a:pt x="69" y="1960"/>
                </a:lnTo>
                <a:lnTo>
                  <a:pt x="52" y="1980"/>
                </a:lnTo>
                <a:lnTo>
                  <a:pt x="36" y="2000"/>
                </a:lnTo>
                <a:lnTo>
                  <a:pt x="24" y="2040"/>
                </a:lnTo>
                <a:lnTo>
                  <a:pt x="14" y="2060"/>
                </a:lnTo>
                <a:lnTo>
                  <a:pt x="6" y="2100"/>
                </a:lnTo>
                <a:lnTo>
                  <a:pt x="2" y="2120"/>
                </a:lnTo>
                <a:lnTo>
                  <a:pt x="0" y="2160"/>
                </a:lnTo>
                <a:lnTo>
                  <a:pt x="0" y="3360"/>
                </a:lnTo>
                <a:lnTo>
                  <a:pt x="2" y="3380"/>
                </a:lnTo>
                <a:lnTo>
                  <a:pt x="6" y="3420"/>
                </a:lnTo>
                <a:lnTo>
                  <a:pt x="14" y="3440"/>
                </a:lnTo>
                <a:lnTo>
                  <a:pt x="24" y="3480"/>
                </a:lnTo>
                <a:lnTo>
                  <a:pt x="36" y="3500"/>
                </a:lnTo>
                <a:lnTo>
                  <a:pt x="52" y="3520"/>
                </a:lnTo>
                <a:lnTo>
                  <a:pt x="69" y="3540"/>
                </a:lnTo>
                <a:lnTo>
                  <a:pt x="88" y="3560"/>
                </a:lnTo>
                <a:lnTo>
                  <a:pt x="110" y="3580"/>
                </a:lnTo>
                <a:lnTo>
                  <a:pt x="133" y="3600"/>
                </a:lnTo>
                <a:lnTo>
                  <a:pt x="158" y="3620"/>
                </a:lnTo>
                <a:lnTo>
                  <a:pt x="184" y="3640"/>
                </a:lnTo>
                <a:lnTo>
                  <a:pt x="241" y="3640"/>
                </a:lnTo>
                <a:lnTo>
                  <a:pt x="270" y="3660"/>
                </a:lnTo>
                <a:lnTo>
                  <a:pt x="1814" y="3660"/>
                </a:lnTo>
                <a:lnTo>
                  <a:pt x="1952" y="3520"/>
                </a:lnTo>
                <a:lnTo>
                  <a:pt x="2076" y="3340"/>
                </a:lnTo>
                <a:lnTo>
                  <a:pt x="2089" y="3320"/>
                </a:lnTo>
                <a:lnTo>
                  <a:pt x="1219" y="3320"/>
                </a:lnTo>
                <a:lnTo>
                  <a:pt x="1216" y="3260"/>
                </a:lnTo>
                <a:lnTo>
                  <a:pt x="1202" y="3160"/>
                </a:lnTo>
                <a:lnTo>
                  <a:pt x="1180" y="3080"/>
                </a:lnTo>
                <a:lnTo>
                  <a:pt x="331" y="3080"/>
                </a:lnTo>
                <a:lnTo>
                  <a:pt x="395" y="3060"/>
                </a:lnTo>
                <a:lnTo>
                  <a:pt x="486" y="3060"/>
                </a:lnTo>
                <a:lnTo>
                  <a:pt x="573" y="3040"/>
                </a:lnTo>
                <a:lnTo>
                  <a:pt x="661" y="3000"/>
                </a:lnTo>
                <a:lnTo>
                  <a:pt x="741" y="2960"/>
                </a:lnTo>
                <a:lnTo>
                  <a:pt x="815" y="2920"/>
                </a:lnTo>
                <a:lnTo>
                  <a:pt x="886" y="2860"/>
                </a:lnTo>
                <a:lnTo>
                  <a:pt x="951" y="2800"/>
                </a:lnTo>
                <a:lnTo>
                  <a:pt x="1001" y="2750"/>
                </a:lnTo>
                <a:lnTo>
                  <a:pt x="951" y="2700"/>
                </a:lnTo>
                <a:lnTo>
                  <a:pt x="888" y="2640"/>
                </a:lnTo>
                <a:lnTo>
                  <a:pt x="817" y="2600"/>
                </a:lnTo>
                <a:lnTo>
                  <a:pt x="739" y="2540"/>
                </a:lnTo>
                <a:lnTo>
                  <a:pt x="659" y="2500"/>
                </a:lnTo>
                <a:lnTo>
                  <a:pt x="486" y="2460"/>
                </a:lnTo>
                <a:lnTo>
                  <a:pt x="395" y="2440"/>
                </a:lnTo>
                <a:lnTo>
                  <a:pt x="1173" y="2440"/>
                </a:lnTo>
                <a:lnTo>
                  <a:pt x="1180" y="2420"/>
                </a:lnTo>
                <a:lnTo>
                  <a:pt x="1202" y="2340"/>
                </a:lnTo>
                <a:lnTo>
                  <a:pt x="1216" y="2240"/>
                </a:lnTo>
                <a:lnTo>
                  <a:pt x="1219" y="2180"/>
                </a:lnTo>
                <a:lnTo>
                  <a:pt x="2087" y="2180"/>
                </a:lnTo>
                <a:lnTo>
                  <a:pt x="2074" y="2160"/>
                </a:lnTo>
                <a:lnTo>
                  <a:pt x="1952" y="2000"/>
                </a:lnTo>
                <a:lnTo>
                  <a:pt x="1832" y="1860"/>
                </a:lnTo>
                <a:close/>
                <a:moveTo>
                  <a:pt x="3604" y="2753"/>
                </a:moveTo>
                <a:lnTo>
                  <a:pt x="3593" y="2820"/>
                </a:lnTo>
                <a:lnTo>
                  <a:pt x="3524" y="3090"/>
                </a:lnTo>
                <a:lnTo>
                  <a:pt x="3565" y="3180"/>
                </a:lnTo>
                <a:lnTo>
                  <a:pt x="3675" y="3360"/>
                </a:lnTo>
                <a:lnTo>
                  <a:pt x="3799" y="3520"/>
                </a:lnTo>
                <a:lnTo>
                  <a:pt x="3934" y="3660"/>
                </a:lnTo>
                <a:lnTo>
                  <a:pt x="5478" y="3660"/>
                </a:lnTo>
                <a:lnTo>
                  <a:pt x="5507" y="3640"/>
                </a:lnTo>
                <a:lnTo>
                  <a:pt x="5564" y="3640"/>
                </a:lnTo>
                <a:lnTo>
                  <a:pt x="5590" y="3620"/>
                </a:lnTo>
                <a:lnTo>
                  <a:pt x="5615" y="3600"/>
                </a:lnTo>
                <a:lnTo>
                  <a:pt x="5638" y="3580"/>
                </a:lnTo>
                <a:lnTo>
                  <a:pt x="5660" y="3560"/>
                </a:lnTo>
                <a:lnTo>
                  <a:pt x="5679" y="3540"/>
                </a:lnTo>
                <a:lnTo>
                  <a:pt x="5697" y="3520"/>
                </a:lnTo>
                <a:lnTo>
                  <a:pt x="5712" y="3500"/>
                </a:lnTo>
                <a:lnTo>
                  <a:pt x="5724" y="3480"/>
                </a:lnTo>
                <a:lnTo>
                  <a:pt x="5734" y="3440"/>
                </a:lnTo>
                <a:lnTo>
                  <a:pt x="5742" y="3420"/>
                </a:lnTo>
                <a:lnTo>
                  <a:pt x="5746" y="3380"/>
                </a:lnTo>
                <a:lnTo>
                  <a:pt x="5748" y="3360"/>
                </a:lnTo>
                <a:lnTo>
                  <a:pt x="5748" y="3320"/>
                </a:lnTo>
                <a:lnTo>
                  <a:pt x="4529" y="3320"/>
                </a:lnTo>
                <a:lnTo>
                  <a:pt x="4529" y="3260"/>
                </a:lnTo>
                <a:lnTo>
                  <a:pt x="3658" y="3260"/>
                </a:lnTo>
                <a:lnTo>
                  <a:pt x="3645" y="3020"/>
                </a:lnTo>
                <a:lnTo>
                  <a:pt x="3604" y="2753"/>
                </a:lnTo>
                <a:close/>
                <a:moveTo>
                  <a:pt x="1219" y="2180"/>
                </a:moveTo>
                <a:lnTo>
                  <a:pt x="1216" y="2240"/>
                </a:lnTo>
                <a:lnTo>
                  <a:pt x="1202" y="2340"/>
                </a:lnTo>
                <a:lnTo>
                  <a:pt x="1180" y="2420"/>
                </a:lnTo>
                <a:lnTo>
                  <a:pt x="1147" y="2520"/>
                </a:lnTo>
                <a:lnTo>
                  <a:pt x="1108" y="2600"/>
                </a:lnTo>
                <a:lnTo>
                  <a:pt x="1064" y="2660"/>
                </a:lnTo>
                <a:lnTo>
                  <a:pt x="1011" y="2740"/>
                </a:lnTo>
                <a:lnTo>
                  <a:pt x="1001" y="2750"/>
                </a:lnTo>
                <a:lnTo>
                  <a:pt x="1011" y="2760"/>
                </a:lnTo>
                <a:lnTo>
                  <a:pt x="1063" y="2840"/>
                </a:lnTo>
                <a:lnTo>
                  <a:pt x="1108" y="2920"/>
                </a:lnTo>
                <a:lnTo>
                  <a:pt x="1148" y="3000"/>
                </a:lnTo>
                <a:lnTo>
                  <a:pt x="1180" y="3080"/>
                </a:lnTo>
                <a:lnTo>
                  <a:pt x="1202" y="3160"/>
                </a:lnTo>
                <a:lnTo>
                  <a:pt x="1216" y="3260"/>
                </a:lnTo>
                <a:lnTo>
                  <a:pt x="1219" y="3320"/>
                </a:lnTo>
                <a:lnTo>
                  <a:pt x="1219" y="2180"/>
                </a:lnTo>
                <a:close/>
                <a:moveTo>
                  <a:pt x="2087" y="2180"/>
                </a:moveTo>
                <a:lnTo>
                  <a:pt x="1219" y="2180"/>
                </a:lnTo>
                <a:lnTo>
                  <a:pt x="1219" y="3320"/>
                </a:lnTo>
                <a:lnTo>
                  <a:pt x="2089" y="3320"/>
                </a:lnTo>
                <a:lnTo>
                  <a:pt x="2128" y="3260"/>
                </a:lnTo>
                <a:lnTo>
                  <a:pt x="2090" y="3260"/>
                </a:lnTo>
                <a:lnTo>
                  <a:pt x="2090" y="2240"/>
                </a:lnTo>
                <a:lnTo>
                  <a:pt x="2126" y="2240"/>
                </a:lnTo>
                <a:lnTo>
                  <a:pt x="2087" y="2180"/>
                </a:lnTo>
                <a:close/>
                <a:moveTo>
                  <a:pt x="4529" y="2180"/>
                </a:moveTo>
                <a:lnTo>
                  <a:pt x="4529" y="3320"/>
                </a:lnTo>
                <a:lnTo>
                  <a:pt x="4532" y="3260"/>
                </a:lnTo>
                <a:lnTo>
                  <a:pt x="4546" y="3160"/>
                </a:lnTo>
                <a:lnTo>
                  <a:pt x="4568" y="3080"/>
                </a:lnTo>
                <a:lnTo>
                  <a:pt x="4599" y="3000"/>
                </a:lnTo>
                <a:lnTo>
                  <a:pt x="4639" y="2920"/>
                </a:lnTo>
                <a:lnTo>
                  <a:pt x="4687" y="2840"/>
                </a:lnTo>
                <a:lnTo>
                  <a:pt x="4739" y="2760"/>
                </a:lnTo>
                <a:lnTo>
                  <a:pt x="4749" y="2750"/>
                </a:lnTo>
                <a:lnTo>
                  <a:pt x="4739" y="2740"/>
                </a:lnTo>
                <a:lnTo>
                  <a:pt x="4686" y="2660"/>
                </a:lnTo>
                <a:lnTo>
                  <a:pt x="4638" y="2600"/>
                </a:lnTo>
                <a:lnTo>
                  <a:pt x="4600" y="2520"/>
                </a:lnTo>
                <a:lnTo>
                  <a:pt x="4568" y="2420"/>
                </a:lnTo>
                <a:lnTo>
                  <a:pt x="4546" y="2340"/>
                </a:lnTo>
                <a:lnTo>
                  <a:pt x="4532" y="2240"/>
                </a:lnTo>
                <a:lnTo>
                  <a:pt x="4529" y="2180"/>
                </a:lnTo>
                <a:close/>
                <a:moveTo>
                  <a:pt x="4749" y="2750"/>
                </a:moveTo>
                <a:lnTo>
                  <a:pt x="4739" y="2760"/>
                </a:lnTo>
                <a:lnTo>
                  <a:pt x="4687" y="2840"/>
                </a:lnTo>
                <a:lnTo>
                  <a:pt x="4639" y="2920"/>
                </a:lnTo>
                <a:lnTo>
                  <a:pt x="4599" y="3000"/>
                </a:lnTo>
                <a:lnTo>
                  <a:pt x="4568" y="3080"/>
                </a:lnTo>
                <a:lnTo>
                  <a:pt x="4546" y="3160"/>
                </a:lnTo>
                <a:lnTo>
                  <a:pt x="4532" y="3260"/>
                </a:lnTo>
                <a:lnTo>
                  <a:pt x="4529" y="3320"/>
                </a:lnTo>
                <a:lnTo>
                  <a:pt x="5748" y="3320"/>
                </a:lnTo>
                <a:lnTo>
                  <a:pt x="5748" y="3080"/>
                </a:lnTo>
                <a:lnTo>
                  <a:pt x="5417" y="3080"/>
                </a:lnTo>
                <a:lnTo>
                  <a:pt x="5353" y="3060"/>
                </a:lnTo>
                <a:lnTo>
                  <a:pt x="5262" y="3060"/>
                </a:lnTo>
                <a:lnTo>
                  <a:pt x="5176" y="3040"/>
                </a:lnTo>
                <a:lnTo>
                  <a:pt x="5088" y="3000"/>
                </a:lnTo>
                <a:lnTo>
                  <a:pt x="5005" y="2960"/>
                </a:lnTo>
                <a:lnTo>
                  <a:pt x="4932" y="2920"/>
                </a:lnTo>
                <a:lnTo>
                  <a:pt x="4862" y="2860"/>
                </a:lnTo>
                <a:lnTo>
                  <a:pt x="4797" y="2800"/>
                </a:lnTo>
                <a:lnTo>
                  <a:pt x="4749" y="2750"/>
                </a:lnTo>
                <a:close/>
                <a:moveTo>
                  <a:pt x="2438" y="2220"/>
                </a:moveTo>
                <a:lnTo>
                  <a:pt x="2431" y="2380"/>
                </a:lnTo>
                <a:lnTo>
                  <a:pt x="2398" y="2580"/>
                </a:lnTo>
                <a:lnTo>
                  <a:pt x="2354" y="2750"/>
                </a:lnTo>
                <a:lnTo>
                  <a:pt x="2397" y="2920"/>
                </a:lnTo>
                <a:lnTo>
                  <a:pt x="2431" y="3140"/>
                </a:lnTo>
                <a:lnTo>
                  <a:pt x="2438" y="3300"/>
                </a:lnTo>
                <a:lnTo>
                  <a:pt x="2438" y="2220"/>
                </a:lnTo>
                <a:close/>
                <a:moveTo>
                  <a:pt x="3310" y="3080"/>
                </a:moveTo>
                <a:lnTo>
                  <a:pt x="2438" y="3080"/>
                </a:lnTo>
                <a:lnTo>
                  <a:pt x="2438" y="3300"/>
                </a:lnTo>
                <a:lnTo>
                  <a:pt x="3310" y="3300"/>
                </a:lnTo>
                <a:lnTo>
                  <a:pt x="3310" y="3080"/>
                </a:lnTo>
                <a:close/>
                <a:moveTo>
                  <a:pt x="3310" y="2220"/>
                </a:moveTo>
                <a:lnTo>
                  <a:pt x="3310" y="3300"/>
                </a:lnTo>
                <a:lnTo>
                  <a:pt x="3317" y="3140"/>
                </a:lnTo>
                <a:lnTo>
                  <a:pt x="3351" y="2920"/>
                </a:lnTo>
                <a:lnTo>
                  <a:pt x="3394" y="2750"/>
                </a:lnTo>
                <a:lnTo>
                  <a:pt x="3350" y="2580"/>
                </a:lnTo>
                <a:lnTo>
                  <a:pt x="3317" y="2380"/>
                </a:lnTo>
                <a:lnTo>
                  <a:pt x="3310" y="2220"/>
                </a:lnTo>
                <a:close/>
                <a:moveTo>
                  <a:pt x="3520" y="3080"/>
                </a:moveTo>
                <a:lnTo>
                  <a:pt x="3326" y="3080"/>
                </a:lnTo>
                <a:lnTo>
                  <a:pt x="3317" y="3140"/>
                </a:lnTo>
                <a:lnTo>
                  <a:pt x="3310" y="3300"/>
                </a:lnTo>
                <a:lnTo>
                  <a:pt x="3453" y="3300"/>
                </a:lnTo>
                <a:lnTo>
                  <a:pt x="3512" y="3140"/>
                </a:lnTo>
                <a:lnTo>
                  <a:pt x="3524" y="3090"/>
                </a:lnTo>
                <a:lnTo>
                  <a:pt x="3520" y="3080"/>
                </a:lnTo>
                <a:close/>
                <a:moveTo>
                  <a:pt x="2090" y="2240"/>
                </a:moveTo>
                <a:lnTo>
                  <a:pt x="2090" y="3260"/>
                </a:lnTo>
                <a:lnTo>
                  <a:pt x="2103" y="3020"/>
                </a:lnTo>
                <a:lnTo>
                  <a:pt x="2144" y="2753"/>
                </a:lnTo>
                <a:lnTo>
                  <a:pt x="2103" y="2500"/>
                </a:lnTo>
                <a:lnTo>
                  <a:pt x="2090" y="2240"/>
                </a:lnTo>
                <a:close/>
                <a:moveTo>
                  <a:pt x="2144" y="2753"/>
                </a:moveTo>
                <a:lnTo>
                  <a:pt x="2103" y="3020"/>
                </a:lnTo>
                <a:lnTo>
                  <a:pt x="2090" y="3260"/>
                </a:lnTo>
                <a:lnTo>
                  <a:pt x="2128" y="3260"/>
                </a:lnTo>
                <a:lnTo>
                  <a:pt x="2180" y="3180"/>
                </a:lnTo>
                <a:lnTo>
                  <a:pt x="2224" y="3093"/>
                </a:lnTo>
                <a:lnTo>
                  <a:pt x="2155" y="2820"/>
                </a:lnTo>
                <a:lnTo>
                  <a:pt x="2144" y="2753"/>
                </a:lnTo>
                <a:close/>
                <a:moveTo>
                  <a:pt x="3658" y="2240"/>
                </a:moveTo>
                <a:lnTo>
                  <a:pt x="3645" y="2500"/>
                </a:lnTo>
                <a:lnTo>
                  <a:pt x="3604" y="2753"/>
                </a:lnTo>
                <a:lnTo>
                  <a:pt x="3645" y="3020"/>
                </a:lnTo>
                <a:lnTo>
                  <a:pt x="3658" y="3260"/>
                </a:lnTo>
                <a:lnTo>
                  <a:pt x="3658" y="2240"/>
                </a:lnTo>
                <a:close/>
                <a:moveTo>
                  <a:pt x="4529" y="2240"/>
                </a:moveTo>
                <a:lnTo>
                  <a:pt x="3658" y="2240"/>
                </a:lnTo>
                <a:lnTo>
                  <a:pt x="3658" y="3260"/>
                </a:lnTo>
                <a:lnTo>
                  <a:pt x="4529" y="3260"/>
                </a:lnTo>
                <a:lnTo>
                  <a:pt x="4529" y="2240"/>
                </a:lnTo>
                <a:close/>
                <a:moveTo>
                  <a:pt x="1001" y="2750"/>
                </a:moveTo>
                <a:lnTo>
                  <a:pt x="951" y="2800"/>
                </a:lnTo>
                <a:lnTo>
                  <a:pt x="886" y="2860"/>
                </a:lnTo>
                <a:lnTo>
                  <a:pt x="815" y="2920"/>
                </a:lnTo>
                <a:lnTo>
                  <a:pt x="741" y="2960"/>
                </a:lnTo>
                <a:lnTo>
                  <a:pt x="661" y="3000"/>
                </a:lnTo>
                <a:lnTo>
                  <a:pt x="573" y="3040"/>
                </a:lnTo>
                <a:lnTo>
                  <a:pt x="486" y="3060"/>
                </a:lnTo>
                <a:lnTo>
                  <a:pt x="395" y="3060"/>
                </a:lnTo>
                <a:lnTo>
                  <a:pt x="331" y="3080"/>
                </a:lnTo>
                <a:lnTo>
                  <a:pt x="1180" y="3080"/>
                </a:lnTo>
                <a:lnTo>
                  <a:pt x="1148" y="3000"/>
                </a:lnTo>
                <a:lnTo>
                  <a:pt x="1108" y="2920"/>
                </a:lnTo>
                <a:lnTo>
                  <a:pt x="1063" y="2840"/>
                </a:lnTo>
                <a:lnTo>
                  <a:pt x="1011" y="2760"/>
                </a:lnTo>
                <a:lnTo>
                  <a:pt x="1001" y="2750"/>
                </a:lnTo>
                <a:close/>
                <a:moveTo>
                  <a:pt x="2235" y="2440"/>
                </a:moveTo>
                <a:lnTo>
                  <a:pt x="2215" y="2440"/>
                </a:lnTo>
                <a:lnTo>
                  <a:pt x="2155" y="2680"/>
                </a:lnTo>
                <a:lnTo>
                  <a:pt x="2144" y="2753"/>
                </a:lnTo>
                <a:lnTo>
                  <a:pt x="2155" y="2820"/>
                </a:lnTo>
                <a:lnTo>
                  <a:pt x="2221" y="3080"/>
                </a:lnTo>
                <a:lnTo>
                  <a:pt x="2231" y="3080"/>
                </a:lnTo>
                <a:lnTo>
                  <a:pt x="2271" y="3000"/>
                </a:lnTo>
                <a:lnTo>
                  <a:pt x="2346" y="2780"/>
                </a:lnTo>
                <a:lnTo>
                  <a:pt x="2354" y="2750"/>
                </a:lnTo>
                <a:lnTo>
                  <a:pt x="2346" y="2720"/>
                </a:lnTo>
                <a:lnTo>
                  <a:pt x="2272" y="2520"/>
                </a:lnTo>
                <a:lnTo>
                  <a:pt x="2235" y="2440"/>
                </a:lnTo>
                <a:close/>
                <a:moveTo>
                  <a:pt x="3533" y="2440"/>
                </a:moveTo>
                <a:lnTo>
                  <a:pt x="3515" y="2440"/>
                </a:lnTo>
                <a:lnTo>
                  <a:pt x="3474" y="2520"/>
                </a:lnTo>
                <a:lnTo>
                  <a:pt x="3402" y="2720"/>
                </a:lnTo>
                <a:lnTo>
                  <a:pt x="3394" y="2750"/>
                </a:lnTo>
                <a:lnTo>
                  <a:pt x="3402" y="2780"/>
                </a:lnTo>
                <a:lnTo>
                  <a:pt x="3475" y="2980"/>
                </a:lnTo>
                <a:lnTo>
                  <a:pt x="3520" y="3080"/>
                </a:lnTo>
                <a:lnTo>
                  <a:pt x="3527" y="3080"/>
                </a:lnTo>
                <a:lnTo>
                  <a:pt x="3593" y="2820"/>
                </a:lnTo>
                <a:lnTo>
                  <a:pt x="3604" y="2753"/>
                </a:lnTo>
                <a:lnTo>
                  <a:pt x="3593" y="2680"/>
                </a:lnTo>
                <a:lnTo>
                  <a:pt x="3533" y="2440"/>
                </a:lnTo>
                <a:close/>
                <a:moveTo>
                  <a:pt x="5748" y="2440"/>
                </a:moveTo>
                <a:lnTo>
                  <a:pt x="5353" y="2440"/>
                </a:lnTo>
                <a:lnTo>
                  <a:pt x="5262" y="2460"/>
                </a:lnTo>
                <a:lnTo>
                  <a:pt x="5091" y="2500"/>
                </a:lnTo>
                <a:lnTo>
                  <a:pt x="5008" y="2540"/>
                </a:lnTo>
                <a:lnTo>
                  <a:pt x="4929" y="2600"/>
                </a:lnTo>
                <a:lnTo>
                  <a:pt x="4860" y="2640"/>
                </a:lnTo>
                <a:lnTo>
                  <a:pt x="4797" y="2700"/>
                </a:lnTo>
                <a:lnTo>
                  <a:pt x="4749" y="2750"/>
                </a:lnTo>
                <a:lnTo>
                  <a:pt x="4797" y="2800"/>
                </a:lnTo>
                <a:lnTo>
                  <a:pt x="4862" y="2860"/>
                </a:lnTo>
                <a:lnTo>
                  <a:pt x="4932" y="2920"/>
                </a:lnTo>
                <a:lnTo>
                  <a:pt x="5005" y="2960"/>
                </a:lnTo>
                <a:lnTo>
                  <a:pt x="5088" y="3000"/>
                </a:lnTo>
                <a:lnTo>
                  <a:pt x="5176" y="3040"/>
                </a:lnTo>
                <a:lnTo>
                  <a:pt x="5262" y="3060"/>
                </a:lnTo>
                <a:lnTo>
                  <a:pt x="5353" y="3060"/>
                </a:lnTo>
                <a:lnTo>
                  <a:pt x="5417" y="3080"/>
                </a:lnTo>
                <a:lnTo>
                  <a:pt x="5748" y="3080"/>
                </a:lnTo>
                <a:lnTo>
                  <a:pt x="5748" y="2440"/>
                </a:lnTo>
                <a:close/>
                <a:moveTo>
                  <a:pt x="2126" y="2240"/>
                </a:moveTo>
                <a:lnTo>
                  <a:pt x="2090" y="2240"/>
                </a:lnTo>
                <a:lnTo>
                  <a:pt x="2103" y="2500"/>
                </a:lnTo>
                <a:lnTo>
                  <a:pt x="2144" y="2753"/>
                </a:lnTo>
                <a:lnTo>
                  <a:pt x="2155" y="2680"/>
                </a:lnTo>
                <a:lnTo>
                  <a:pt x="2222" y="2413"/>
                </a:lnTo>
                <a:lnTo>
                  <a:pt x="2179" y="2320"/>
                </a:lnTo>
                <a:lnTo>
                  <a:pt x="2126" y="2240"/>
                </a:lnTo>
                <a:close/>
                <a:moveTo>
                  <a:pt x="5536" y="1860"/>
                </a:moveTo>
                <a:lnTo>
                  <a:pt x="3914" y="1860"/>
                </a:lnTo>
                <a:lnTo>
                  <a:pt x="3799" y="1980"/>
                </a:lnTo>
                <a:lnTo>
                  <a:pt x="3677" y="2160"/>
                </a:lnTo>
                <a:lnTo>
                  <a:pt x="3566" y="2340"/>
                </a:lnTo>
                <a:lnTo>
                  <a:pt x="3527" y="2417"/>
                </a:lnTo>
                <a:lnTo>
                  <a:pt x="3593" y="2680"/>
                </a:lnTo>
                <a:lnTo>
                  <a:pt x="3604" y="2753"/>
                </a:lnTo>
                <a:lnTo>
                  <a:pt x="3645" y="2500"/>
                </a:lnTo>
                <a:lnTo>
                  <a:pt x="3658" y="2240"/>
                </a:lnTo>
                <a:lnTo>
                  <a:pt x="4529" y="2240"/>
                </a:lnTo>
                <a:lnTo>
                  <a:pt x="4529" y="2180"/>
                </a:lnTo>
                <a:lnTo>
                  <a:pt x="5748" y="2180"/>
                </a:lnTo>
                <a:lnTo>
                  <a:pt x="5748" y="2160"/>
                </a:lnTo>
                <a:lnTo>
                  <a:pt x="5746" y="2120"/>
                </a:lnTo>
                <a:lnTo>
                  <a:pt x="5742" y="2100"/>
                </a:lnTo>
                <a:lnTo>
                  <a:pt x="5734" y="2060"/>
                </a:lnTo>
                <a:lnTo>
                  <a:pt x="5724" y="2040"/>
                </a:lnTo>
                <a:lnTo>
                  <a:pt x="5712" y="2000"/>
                </a:lnTo>
                <a:lnTo>
                  <a:pt x="5697" y="1980"/>
                </a:lnTo>
                <a:lnTo>
                  <a:pt x="5679" y="1960"/>
                </a:lnTo>
                <a:lnTo>
                  <a:pt x="5660" y="1940"/>
                </a:lnTo>
                <a:lnTo>
                  <a:pt x="5638" y="1920"/>
                </a:lnTo>
                <a:lnTo>
                  <a:pt x="5615" y="1900"/>
                </a:lnTo>
                <a:lnTo>
                  <a:pt x="5590" y="1880"/>
                </a:lnTo>
                <a:lnTo>
                  <a:pt x="5564" y="1880"/>
                </a:lnTo>
                <a:lnTo>
                  <a:pt x="5536" y="1860"/>
                </a:lnTo>
                <a:close/>
                <a:moveTo>
                  <a:pt x="1173" y="2440"/>
                </a:moveTo>
                <a:lnTo>
                  <a:pt x="395" y="2440"/>
                </a:lnTo>
                <a:lnTo>
                  <a:pt x="486" y="2460"/>
                </a:lnTo>
                <a:lnTo>
                  <a:pt x="659" y="2500"/>
                </a:lnTo>
                <a:lnTo>
                  <a:pt x="739" y="2540"/>
                </a:lnTo>
                <a:lnTo>
                  <a:pt x="817" y="2600"/>
                </a:lnTo>
                <a:lnTo>
                  <a:pt x="888" y="2640"/>
                </a:lnTo>
                <a:lnTo>
                  <a:pt x="951" y="2700"/>
                </a:lnTo>
                <a:lnTo>
                  <a:pt x="1001" y="2750"/>
                </a:lnTo>
                <a:lnTo>
                  <a:pt x="1011" y="2740"/>
                </a:lnTo>
                <a:lnTo>
                  <a:pt x="1064" y="2660"/>
                </a:lnTo>
                <a:lnTo>
                  <a:pt x="1108" y="2600"/>
                </a:lnTo>
                <a:lnTo>
                  <a:pt x="1147" y="2520"/>
                </a:lnTo>
                <a:lnTo>
                  <a:pt x="1173" y="2440"/>
                </a:lnTo>
                <a:close/>
                <a:moveTo>
                  <a:pt x="5748" y="2180"/>
                </a:moveTo>
                <a:lnTo>
                  <a:pt x="4529" y="2180"/>
                </a:lnTo>
                <a:lnTo>
                  <a:pt x="4532" y="2240"/>
                </a:lnTo>
                <a:lnTo>
                  <a:pt x="4546" y="2340"/>
                </a:lnTo>
                <a:lnTo>
                  <a:pt x="4568" y="2420"/>
                </a:lnTo>
                <a:lnTo>
                  <a:pt x="4600" y="2520"/>
                </a:lnTo>
                <a:lnTo>
                  <a:pt x="4638" y="2600"/>
                </a:lnTo>
                <a:lnTo>
                  <a:pt x="4686" y="2660"/>
                </a:lnTo>
                <a:lnTo>
                  <a:pt x="4739" y="2740"/>
                </a:lnTo>
                <a:lnTo>
                  <a:pt x="4749" y="2750"/>
                </a:lnTo>
                <a:lnTo>
                  <a:pt x="4797" y="2700"/>
                </a:lnTo>
                <a:lnTo>
                  <a:pt x="4860" y="2640"/>
                </a:lnTo>
                <a:lnTo>
                  <a:pt x="4929" y="2600"/>
                </a:lnTo>
                <a:lnTo>
                  <a:pt x="5008" y="2540"/>
                </a:lnTo>
                <a:lnTo>
                  <a:pt x="5091" y="2500"/>
                </a:lnTo>
                <a:lnTo>
                  <a:pt x="5262" y="2460"/>
                </a:lnTo>
                <a:lnTo>
                  <a:pt x="5353" y="2440"/>
                </a:lnTo>
                <a:lnTo>
                  <a:pt x="5748" y="2440"/>
                </a:lnTo>
                <a:lnTo>
                  <a:pt x="5748" y="2180"/>
                </a:lnTo>
                <a:close/>
                <a:moveTo>
                  <a:pt x="2876" y="1200"/>
                </a:moveTo>
                <a:lnTo>
                  <a:pt x="2859" y="1220"/>
                </a:lnTo>
                <a:lnTo>
                  <a:pt x="2667" y="1460"/>
                </a:lnTo>
                <a:lnTo>
                  <a:pt x="2494" y="1740"/>
                </a:lnTo>
                <a:lnTo>
                  <a:pt x="2349" y="2060"/>
                </a:lnTo>
                <a:lnTo>
                  <a:pt x="2235" y="2360"/>
                </a:lnTo>
                <a:lnTo>
                  <a:pt x="2222" y="2413"/>
                </a:lnTo>
                <a:lnTo>
                  <a:pt x="2235" y="2440"/>
                </a:lnTo>
                <a:lnTo>
                  <a:pt x="2421" y="2440"/>
                </a:lnTo>
                <a:lnTo>
                  <a:pt x="2431" y="2380"/>
                </a:lnTo>
                <a:lnTo>
                  <a:pt x="2438" y="2220"/>
                </a:lnTo>
                <a:lnTo>
                  <a:pt x="3462" y="2220"/>
                </a:lnTo>
                <a:lnTo>
                  <a:pt x="3396" y="2040"/>
                </a:lnTo>
                <a:lnTo>
                  <a:pt x="3250" y="1740"/>
                </a:lnTo>
                <a:lnTo>
                  <a:pt x="3085" y="1480"/>
                </a:lnTo>
                <a:lnTo>
                  <a:pt x="2894" y="1220"/>
                </a:lnTo>
                <a:lnTo>
                  <a:pt x="2876" y="1200"/>
                </a:lnTo>
                <a:close/>
                <a:moveTo>
                  <a:pt x="3310" y="2220"/>
                </a:moveTo>
                <a:lnTo>
                  <a:pt x="2438" y="2220"/>
                </a:lnTo>
                <a:lnTo>
                  <a:pt x="2438" y="2440"/>
                </a:lnTo>
                <a:lnTo>
                  <a:pt x="3310" y="2440"/>
                </a:lnTo>
                <a:lnTo>
                  <a:pt x="3310" y="2220"/>
                </a:lnTo>
                <a:close/>
                <a:moveTo>
                  <a:pt x="3462" y="2220"/>
                </a:moveTo>
                <a:lnTo>
                  <a:pt x="3310" y="2220"/>
                </a:lnTo>
                <a:lnTo>
                  <a:pt x="3317" y="2380"/>
                </a:lnTo>
                <a:lnTo>
                  <a:pt x="3327" y="2440"/>
                </a:lnTo>
                <a:lnTo>
                  <a:pt x="3515" y="2440"/>
                </a:lnTo>
                <a:lnTo>
                  <a:pt x="3527" y="2417"/>
                </a:lnTo>
                <a:lnTo>
                  <a:pt x="3513" y="2360"/>
                </a:lnTo>
                <a:lnTo>
                  <a:pt x="3462" y="2220"/>
                </a:lnTo>
                <a:close/>
                <a:moveTo>
                  <a:pt x="2859" y="1220"/>
                </a:moveTo>
                <a:lnTo>
                  <a:pt x="519" y="1220"/>
                </a:lnTo>
                <a:lnTo>
                  <a:pt x="934" y="1300"/>
                </a:lnTo>
                <a:lnTo>
                  <a:pt x="1133" y="1380"/>
                </a:lnTo>
                <a:lnTo>
                  <a:pt x="1320" y="1480"/>
                </a:lnTo>
                <a:lnTo>
                  <a:pt x="1502" y="1580"/>
                </a:lnTo>
                <a:lnTo>
                  <a:pt x="1666" y="1700"/>
                </a:lnTo>
                <a:lnTo>
                  <a:pt x="1814" y="1840"/>
                </a:lnTo>
                <a:lnTo>
                  <a:pt x="1832" y="1860"/>
                </a:lnTo>
                <a:lnTo>
                  <a:pt x="2439" y="1860"/>
                </a:lnTo>
                <a:lnTo>
                  <a:pt x="2494" y="1740"/>
                </a:lnTo>
                <a:lnTo>
                  <a:pt x="2667" y="1460"/>
                </a:lnTo>
                <a:lnTo>
                  <a:pt x="2859" y="1220"/>
                </a:lnTo>
                <a:close/>
                <a:moveTo>
                  <a:pt x="5229" y="1220"/>
                </a:moveTo>
                <a:lnTo>
                  <a:pt x="2894" y="1220"/>
                </a:lnTo>
                <a:lnTo>
                  <a:pt x="3085" y="1480"/>
                </a:lnTo>
                <a:lnTo>
                  <a:pt x="3250" y="1740"/>
                </a:lnTo>
                <a:lnTo>
                  <a:pt x="3309" y="1860"/>
                </a:lnTo>
                <a:lnTo>
                  <a:pt x="3914" y="1860"/>
                </a:lnTo>
                <a:lnTo>
                  <a:pt x="3934" y="1840"/>
                </a:lnTo>
                <a:lnTo>
                  <a:pt x="4082" y="1700"/>
                </a:lnTo>
                <a:lnTo>
                  <a:pt x="4244" y="1580"/>
                </a:lnTo>
                <a:lnTo>
                  <a:pt x="4425" y="1480"/>
                </a:lnTo>
                <a:lnTo>
                  <a:pt x="4617" y="1380"/>
                </a:lnTo>
                <a:lnTo>
                  <a:pt x="4816" y="1300"/>
                </a:lnTo>
                <a:lnTo>
                  <a:pt x="5016" y="1260"/>
                </a:lnTo>
                <a:lnTo>
                  <a:pt x="5229" y="1220"/>
                </a:lnTo>
                <a:close/>
                <a:moveTo>
                  <a:pt x="5105" y="0"/>
                </a:moveTo>
                <a:lnTo>
                  <a:pt x="643" y="0"/>
                </a:lnTo>
                <a:lnTo>
                  <a:pt x="976" y="60"/>
                </a:lnTo>
                <a:lnTo>
                  <a:pt x="1295" y="140"/>
                </a:lnTo>
                <a:lnTo>
                  <a:pt x="1607" y="260"/>
                </a:lnTo>
                <a:lnTo>
                  <a:pt x="1901" y="400"/>
                </a:lnTo>
                <a:lnTo>
                  <a:pt x="2186" y="580"/>
                </a:lnTo>
                <a:lnTo>
                  <a:pt x="2445" y="760"/>
                </a:lnTo>
                <a:lnTo>
                  <a:pt x="2678" y="980"/>
                </a:lnTo>
                <a:lnTo>
                  <a:pt x="2876" y="1200"/>
                </a:lnTo>
                <a:lnTo>
                  <a:pt x="3070" y="980"/>
                </a:lnTo>
                <a:lnTo>
                  <a:pt x="3303" y="760"/>
                </a:lnTo>
                <a:lnTo>
                  <a:pt x="3558" y="580"/>
                </a:lnTo>
                <a:lnTo>
                  <a:pt x="3843" y="400"/>
                </a:lnTo>
                <a:lnTo>
                  <a:pt x="4144" y="260"/>
                </a:lnTo>
                <a:lnTo>
                  <a:pt x="4456" y="140"/>
                </a:lnTo>
                <a:lnTo>
                  <a:pt x="4771" y="60"/>
                </a:lnTo>
                <a:lnTo>
                  <a:pt x="5105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4790EE3C-6B05-4170-ADFA-57ECD799CB61}"/>
              </a:ext>
            </a:extLst>
          </p:cNvPr>
          <p:cNvSpPr/>
          <p:nvPr/>
        </p:nvSpPr>
        <p:spPr>
          <a:xfrm>
            <a:off x="0" y="635"/>
            <a:ext cx="1600200" cy="6857365"/>
          </a:xfrm>
          <a:custGeom>
            <a:avLst/>
            <a:gdLst/>
            <a:ahLst/>
            <a:cxnLst/>
            <a:rect l="0" t="0" r="0" b="0"/>
            <a:pathLst>
              <a:path w="1600200" h="6857998">
                <a:moveTo>
                  <a:pt x="0" y="0"/>
                </a:moveTo>
                <a:lnTo>
                  <a:pt x="0" y="6857998"/>
                </a:lnTo>
                <a:lnTo>
                  <a:pt x="1600200" y="6857998"/>
                </a:lnTo>
                <a:lnTo>
                  <a:pt x="160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7E8F0">
              <a:alpha val="49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19D8595-76A9-42D3-84E1-03D9F80B48D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7940" y="-124143"/>
            <a:ext cx="1572260" cy="1437005"/>
          </a:xfrm>
          <a:prstGeom prst="rect">
            <a:avLst/>
          </a:prstGeom>
          <a:noFill/>
        </p:spPr>
      </p:pic>
      <p:sp>
        <p:nvSpPr>
          <p:cNvPr id="5" name="Shape 8">
            <a:extLst>
              <a:ext uri="{FF2B5EF4-FFF2-40B4-BE49-F238E27FC236}">
                <a16:creationId xmlns:a16="http://schemas.microsoft.com/office/drawing/2014/main" id="{D4D0C745-C07C-45C6-9F3E-4E4945F56491}"/>
              </a:ext>
            </a:extLst>
          </p:cNvPr>
          <p:cNvSpPr txBox="1"/>
          <p:nvPr/>
        </p:nvSpPr>
        <p:spPr>
          <a:xfrm>
            <a:off x="633388" y="848359"/>
            <a:ext cx="269304" cy="5366068"/>
          </a:xfrm>
          <a:prstGeom prst="rect">
            <a:avLst/>
          </a:prstGeom>
          <a:noFill/>
        </p:spPr>
        <p:txBody>
          <a:bodyPr vert="vert270"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Присваивае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ая</a:t>
            </a:r>
            <a:r>
              <a:rPr kumimoji="0" lang="ru-RU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кв</a:t>
            </a: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ац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я</a:t>
            </a:r>
            <a:r>
              <a:rPr kumimoji="0" lang="ru-RU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специалист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659F440-332F-4553-9FFD-8FE0A224621A}"/>
              </a:ext>
            </a:extLst>
          </p:cNvPr>
          <p:cNvSpPr txBox="1"/>
          <p:nvPr/>
        </p:nvSpPr>
        <p:spPr>
          <a:xfrm>
            <a:off x="213582" y="1644653"/>
            <a:ext cx="320601" cy="4515485"/>
          </a:xfrm>
          <a:prstGeom prst="rect">
            <a:avLst/>
          </a:prstGeom>
          <a:noFill/>
        </p:spPr>
        <p:txBody>
          <a:bodyPr vert="vert270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адемия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2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22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</a:t>
            </a:r>
            <a:r>
              <a:rPr kumimoji="0" lang="ru-RU" sz="2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огии</a:t>
            </a:r>
            <a:r>
              <a:rPr kumimoji="0" lang="ru-RU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2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да</a:t>
            </a:r>
            <a:r>
              <a:rPr kumimoji="0" lang="ru-RU" sz="22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огики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1" name="Rectangle 8">
            <a:extLst>
              <a:ext uri="{FF2B5EF4-FFF2-40B4-BE49-F238E27FC236}">
                <a16:creationId xmlns:a16="http://schemas.microsoft.com/office/drawing/2014/main" id="{23EED168-3E95-4A6D-9307-E1EB7E238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820" y="0"/>
            <a:ext cx="1697946" cy="556260"/>
          </a:xfrm>
          <a:prstGeom prst="rect">
            <a:avLst/>
          </a:prstGeom>
          <a:solidFill>
            <a:srgbClr val="D7E8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37.05.02</a:t>
            </a:r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1AC7F9E5-51F6-441C-9556-43CF9E976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666" y="0"/>
            <a:ext cx="6575889" cy="556260"/>
          </a:xfrm>
          <a:prstGeom prst="rect">
            <a:avLst/>
          </a:prstGeom>
          <a:solidFill>
            <a:srgbClr val="D7E8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Психология служебной деятельности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4" name="AutoShape 17">
            <a:extLst>
              <a:ext uri="{FF2B5EF4-FFF2-40B4-BE49-F238E27FC236}">
                <a16:creationId xmlns:a16="http://schemas.microsoft.com/office/drawing/2014/main" id="{47C2FE82-FB39-497C-A6A6-A0FFD1E2BD4A}"/>
              </a:ext>
            </a:extLst>
          </p:cNvPr>
          <p:cNvSpPr>
            <a:spLocks/>
          </p:cNvSpPr>
          <p:nvPr/>
        </p:nvSpPr>
        <p:spPr bwMode="auto">
          <a:xfrm>
            <a:off x="1734821" y="616902"/>
            <a:ext cx="8362734" cy="1187869"/>
          </a:xfrm>
          <a:custGeom>
            <a:avLst/>
            <a:gdLst>
              <a:gd name="T0" fmla="+- 0 15612 2870"/>
              <a:gd name="T1" fmla="*/ T0 w 12742"/>
              <a:gd name="T2" fmla="+- 0 870 870"/>
              <a:gd name="T3" fmla="*/ 870 h 1357"/>
              <a:gd name="T4" fmla="+- 0 15605 2870"/>
              <a:gd name="T5" fmla="*/ T4 w 12742"/>
              <a:gd name="T6" fmla="+- 0 906 870"/>
              <a:gd name="T7" fmla="*/ 906 h 1357"/>
              <a:gd name="T8" fmla="+- 0 15586 2870"/>
              <a:gd name="T9" fmla="*/ T8 w 12742"/>
              <a:gd name="T10" fmla="+- 0 934 870"/>
              <a:gd name="T11" fmla="*/ 934 h 1357"/>
              <a:gd name="T12" fmla="+- 0 15557 2870"/>
              <a:gd name="T13" fmla="*/ T12 w 12742"/>
              <a:gd name="T14" fmla="+- 0 954 870"/>
              <a:gd name="T15" fmla="*/ 954 h 1357"/>
              <a:gd name="T16" fmla="+- 0 15522 2870"/>
              <a:gd name="T17" fmla="*/ T16 w 12742"/>
              <a:gd name="T18" fmla="+- 0 961 870"/>
              <a:gd name="T19" fmla="*/ 961 h 1357"/>
              <a:gd name="T20" fmla="+- 0 2961 2870"/>
              <a:gd name="T21" fmla="*/ T20 w 12742"/>
              <a:gd name="T22" fmla="+- 0 961 870"/>
              <a:gd name="T23" fmla="*/ 961 h 1357"/>
              <a:gd name="T24" fmla="+- 0 2926 2870"/>
              <a:gd name="T25" fmla="*/ T24 w 12742"/>
              <a:gd name="T26" fmla="+- 0 968 870"/>
              <a:gd name="T27" fmla="*/ 968 h 1357"/>
              <a:gd name="T28" fmla="+- 0 2897 2870"/>
              <a:gd name="T29" fmla="*/ T28 w 12742"/>
              <a:gd name="T30" fmla="+- 0 987 870"/>
              <a:gd name="T31" fmla="*/ 987 h 1357"/>
              <a:gd name="T32" fmla="+- 0 2877 2870"/>
              <a:gd name="T33" fmla="*/ T32 w 12742"/>
              <a:gd name="T34" fmla="+- 0 1016 870"/>
              <a:gd name="T35" fmla="*/ 1016 h 1357"/>
              <a:gd name="T36" fmla="+- 0 2870 2870"/>
              <a:gd name="T37" fmla="*/ T36 w 12742"/>
              <a:gd name="T38" fmla="+- 0 1051 870"/>
              <a:gd name="T39" fmla="*/ 1051 h 1357"/>
              <a:gd name="T40" fmla="+- 0 2870 2870"/>
              <a:gd name="T41" fmla="*/ T40 w 12742"/>
              <a:gd name="T42" fmla="+- 0 2137 870"/>
              <a:gd name="T43" fmla="*/ 2137 h 1357"/>
              <a:gd name="T44" fmla="+- 0 2877 2870"/>
              <a:gd name="T45" fmla="*/ T44 w 12742"/>
              <a:gd name="T46" fmla="+- 0 2172 870"/>
              <a:gd name="T47" fmla="*/ 2172 h 1357"/>
              <a:gd name="T48" fmla="+- 0 2897 2870"/>
              <a:gd name="T49" fmla="*/ T48 w 12742"/>
              <a:gd name="T50" fmla="+- 0 2201 870"/>
              <a:gd name="T51" fmla="*/ 2201 h 1357"/>
              <a:gd name="T52" fmla="+- 0 2926 2870"/>
              <a:gd name="T53" fmla="*/ T52 w 12742"/>
              <a:gd name="T54" fmla="+- 0 2220 870"/>
              <a:gd name="T55" fmla="*/ 2220 h 1357"/>
              <a:gd name="T56" fmla="+- 0 2961 2870"/>
              <a:gd name="T57" fmla="*/ T56 w 12742"/>
              <a:gd name="T58" fmla="+- 0 2227 870"/>
              <a:gd name="T59" fmla="*/ 2227 h 1357"/>
              <a:gd name="T60" fmla="+- 0 2996 2870"/>
              <a:gd name="T61" fmla="*/ T60 w 12742"/>
              <a:gd name="T62" fmla="+- 0 2220 870"/>
              <a:gd name="T63" fmla="*/ 2220 h 1357"/>
              <a:gd name="T64" fmla="+- 0 3025 2870"/>
              <a:gd name="T65" fmla="*/ T64 w 12742"/>
              <a:gd name="T66" fmla="+- 0 2201 870"/>
              <a:gd name="T67" fmla="*/ 2201 h 1357"/>
              <a:gd name="T68" fmla="+- 0 3044 2870"/>
              <a:gd name="T69" fmla="*/ T68 w 12742"/>
              <a:gd name="T70" fmla="+- 0 2172 870"/>
              <a:gd name="T71" fmla="*/ 2172 h 1357"/>
              <a:gd name="T72" fmla="+- 0 3051 2870"/>
              <a:gd name="T73" fmla="*/ T72 w 12742"/>
              <a:gd name="T74" fmla="+- 0 2137 870"/>
              <a:gd name="T75" fmla="*/ 2137 h 1357"/>
              <a:gd name="T76" fmla="+- 0 3051 2870"/>
              <a:gd name="T77" fmla="*/ T76 w 12742"/>
              <a:gd name="T78" fmla="+- 0 2046 870"/>
              <a:gd name="T79" fmla="*/ 2046 h 1357"/>
              <a:gd name="T80" fmla="+- 0 15522 2870"/>
              <a:gd name="T81" fmla="*/ T80 w 12742"/>
              <a:gd name="T82" fmla="+- 0 2046 870"/>
              <a:gd name="T83" fmla="*/ 2046 h 1357"/>
              <a:gd name="T84" fmla="+- 0 15557 2870"/>
              <a:gd name="T85" fmla="*/ T84 w 12742"/>
              <a:gd name="T86" fmla="+- 0 2039 870"/>
              <a:gd name="T87" fmla="*/ 2039 h 1357"/>
              <a:gd name="T88" fmla="+- 0 15586 2870"/>
              <a:gd name="T89" fmla="*/ T88 w 12742"/>
              <a:gd name="T90" fmla="+- 0 2020 870"/>
              <a:gd name="T91" fmla="*/ 2020 h 1357"/>
              <a:gd name="T92" fmla="+- 0 15605 2870"/>
              <a:gd name="T93" fmla="*/ T92 w 12742"/>
              <a:gd name="T94" fmla="+- 0 1991 870"/>
              <a:gd name="T95" fmla="*/ 1991 h 1357"/>
              <a:gd name="T96" fmla="+- 0 15612 2870"/>
              <a:gd name="T97" fmla="*/ T96 w 12742"/>
              <a:gd name="T98" fmla="+- 0 1956 870"/>
              <a:gd name="T99" fmla="*/ 1956 h 1357"/>
              <a:gd name="T100" fmla="+- 0 15612 2870"/>
              <a:gd name="T101" fmla="*/ T100 w 12742"/>
              <a:gd name="T102" fmla="+- 0 1142 870"/>
              <a:gd name="T103" fmla="*/ 1142 h 1357"/>
              <a:gd name="T104" fmla="+- 0 2961 2870"/>
              <a:gd name="T105" fmla="*/ T104 w 12742"/>
              <a:gd name="T106" fmla="+- 0 1142 870"/>
              <a:gd name="T107" fmla="*/ 1142 h 1357"/>
              <a:gd name="T108" fmla="+- 0 2961 2870"/>
              <a:gd name="T109" fmla="*/ T108 w 12742"/>
              <a:gd name="T110" fmla="+- 0 1051 870"/>
              <a:gd name="T111" fmla="*/ 1051 h 1357"/>
              <a:gd name="T112" fmla="+- 0 2964 2870"/>
              <a:gd name="T113" fmla="*/ T112 w 12742"/>
              <a:gd name="T114" fmla="+- 0 1034 870"/>
              <a:gd name="T115" fmla="*/ 1034 h 1357"/>
              <a:gd name="T116" fmla="+- 0 2974 2870"/>
              <a:gd name="T117" fmla="*/ T116 w 12742"/>
              <a:gd name="T118" fmla="+- 0 1019 870"/>
              <a:gd name="T119" fmla="*/ 1019 h 1357"/>
              <a:gd name="T120" fmla="+- 0 2988 2870"/>
              <a:gd name="T121" fmla="*/ T120 w 12742"/>
              <a:gd name="T122" fmla="+- 0 1010 870"/>
              <a:gd name="T123" fmla="*/ 1010 h 1357"/>
              <a:gd name="T124" fmla="+- 0 3006 2870"/>
              <a:gd name="T125" fmla="*/ T124 w 12742"/>
              <a:gd name="T126" fmla="+- 0 1006 870"/>
              <a:gd name="T127" fmla="*/ 1006 h 1357"/>
              <a:gd name="T128" fmla="+- 0 15612 2870"/>
              <a:gd name="T129" fmla="*/ T128 w 12742"/>
              <a:gd name="T130" fmla="+- 0 1006 870"/>
              <a:gd name="T131" fmla="*/ 1006 h 1357"/>
              <a:gd name="T132" fmla="+- 0 15612 2870"/>
              <a:gd name="T133" fmla="*/ T132 w 12742"/>
              <a:gd name="T134" fmla="+- 0 870 870"/>
              <a:gd name="T135" fmla="*/ 870 h 1357"/>
              <a:gd name="T136" fmla="+- 0 15612 2870"/>
              <a:gd name="T137" fmla="*/ T136 w 12742"/>
              <a:gd name="T138" fmla="+- 0 1006 870"/>
              <a:gd name="T139" fmla="*/ 1006 h 1357"/>
              <a:gd name="T140" fmla="+- 0 3006 2870"/>
              <a:gd name="T141" fmla="*/ T140 w 12742"/>
              <a:gd name="T142" fmla="+- 0 1006 870"/>
              <a:gd name="T143" fmla="*/ 1006 h 1357"/>
              <a:gd name="T144" fmla="+- 0 3024 2870"/>
              <a:gd name="T145" fmla="*/ T144 w 12742"/>
              <a:gd name="T146" fmla="+- 0 1010 870"/>
              <a:gd name="T147" fmla="*/ 1010 h 1357"/>
              <a:gd name="T148" fmla="+- 0 3038 2870"/>
              <a:gd name="T149" fmla="*/ T148 w 12742"/>
              <a:gd name="T150" fmla="+- 0 1019 870"/>
              <a:gd name="T151" fmla="*/ 1019 h 1357"/>
              <a:gd name="T152" fmla="+- 0 3048 2870"/>
              <a:gd name="T153" fmla="*/ T152 w 12742"/>
              <a:gd name="T154" fmla="+- 0 1034 870"/>
              <a:gd name="T155" fmla="*/ 1034 h 1357"/>
              <a:gd name="T156" fmla="+- 0 3051 2870"/>
              <a:gd name="T157" fmla="*/ T156 w 12742"/>
              <a:gd name="T158" fmla="+- 0 1051 870"/>
              <a:gd name="T159" fmla="*/ 1051 h 1357"/>
              <a:gd name="T160" fmla="+- 0 3044 2870"/>
              <a:gd name="T161" fmla="*/ T160 w 12742"/>
              <a:gd name="T162" fmla="+- 0 1087 870"/>
              <a:gd name="T163" fmla="*/ 1087 h 1357"/>
              <a:gd name="T164" fmla="+- 0 3025 2870"/>
              <a:gd name="T165" fmla="*/ T164 w 12742"/>
              <a:gd name="T166" fmla="+- 0 1115 870"/>
              <a:gd name="T167" fmla="*/ 1115 h 1357"/>
              <a:gd name="T168" fmla="+- 0 2996 2870"/>
              <a:gd name="T169" fmla="*/ T168 w 12742"/>
              <a:gd name="T170" fmla="+- 0 1135 870"/>
              <a:gd name="T171" fmla="*/ 1135 h 1357"/>
              <a:gd name="T172" fmla="+- 0 2961 2870"/>
              <a:gd name="T173" fmla="*/ T172 w 12742"/>
              <a:gd name="T174" fmla="+- 0 1142 870"/>
              <a:gd name="T175" fmla="*/ 1142 h 1357"/>
              <a:gd name="T176" fmla="+- 0 15612 2870"/>
              <a:gd name="T177" fmla="*/ T176 w 12742"/>
              <a:gd name="T178" fmla="+- 0 1142 870"/>
              <a:gd name="T179" fmla="*/ 1142 h 1357"/>
              <a:gd name="T180" fmla="+- 0 15612 2870"/>
              <a:gd name="T181" fmla="*/ T180 w 12742"/>
              <a:gd name="T182" fmla="+- 0 1006 870"/>
              <a:gd name="T183" fmla="*/ 1006 h 1357"/>
              <a:gd name="T184" fmla="+- 0 15431 2870"/>
              <a:gd name="T185" fmla="*/ T184 w 12742"/>
              <a:gd name="T186" fmla="+- 0 870 870"/>
              <a:gd name="T187" fmla="*/ 870 h 1357"/>
              <a:gd name="T188" fmla="+- 0 15431 2870"/>
              <a:gd name="T189" fmla="*/ T188 w 12742"/>
              <a:gd name="T190" fmla="+- 0 961 870"/>
              <a:gd name="T191" fmla="*/ 961 h 1357"/>
              <a:gd name="T192" fmla="+- 0 15522 2870"/>
              <a:gd name="T193" fmla="*/ T192 w 12742"/>
              <a:gd name="T194" fmla="+- 0 961 870"/>
              <a:gd name="T195" fmla="*/ 961 h 1357"/>
              <a:gd name="T196" fmla="+- 0 15522 2870"/>
              <a:gd name="T197" fmla="*/ T196 w 12742"/>
              <a:gd name="T198" fmla="+- 0 916 870"/>
              <a:gd name="T199" fmla="*/ 916 h 1357"/>
              <a:gd name="T200" fmla="+- 0 15476 2870"/>
              <a:gd name="T201" fmla="*/ T200 w 12742"/>
              <a:gd name="T202" fmla="+- 0 916 870"/>
              <a:gd name="T203" fmla="*/ 916 h 1357"/>
              <a:gd name="T204" fmla="+- 0 15459 2870"/>
              <a:gd name="T205" fmla="*/ T204 w 12742"/>
              <a:gd name="T206" fmla="+- 0 912 870"/>
              <a:gd name="T207" fmla="*/ 912 h 1357"/>
              <a:gd name="T208" fmla="+- 0 15444 2870"/>
              <a:gd name="T209" fmla="*/ T208 w 12742"/>
              <a:gd name="T210" fmla="+- 0 902 870"/>
              <a:gd name="T211" fmla="*/ 902 h 1357"/>
              <a:gd name="T212" fmla="+- 0 15435 2870"/>
              <a:gd name="T213" fmla="*/ T212 w 12742"/>
              <a:gd name="T214" fmla="+- 0 888 870"/>
              <a:gd name="T215" fmla="*/ 888 h 1357"/>
              <a:gd name="T216" fmla="+- 0 15431 2870"/>
              <a:gd name="T217" fmla="*/ T216 w 12742"/>
              <a:gd name="T218" fmla="+- 0 870 870"/>
              <a:gd name="T219" fmla="*/ 870 h 1357"/>
              <a:gd name="T220" fmla="+- 0 15522 2870"/>
              <a:gd name="T221" fmla="*/ T220 w 12742"/>
              <a:gd name="T222" fmla="+- 0 870 870"/>
              <a:gd name="T223" fmla="*/ 870 h 1357"/>
              <a:gd name="T224" fmla="+- 0 15518 2870"/>
              <a:gd name="T225" fmla="*/ T224 w 12742"/>
              <a:gd name="T226" fmla="+- 0 888 870"/>
              <a:gd name="T227" fmla="*/ 888 h 1357"/>
              <a:gd name="T228" fmla="+- 0 15508 2870"/>
              <a:gd name="T229" fmla="*/ T228 w 12742"/>
              <a:gd name="T230" fmla="+- 0 902 870"/>
              <a:gd name="T231" fmla="*/ 902 h 1357"/>
              <a:gd name="T232" fmla="+- 0 15494 2870"/>
              <a:gd name="T233" fmla="*/ T232 w 12742"/>
              <a:gd name="T234" fmla="+- 0 912 870"/>
              <a:gd name="T235" fmla="*/ 912 h 1357"/>
              <a:gd name="T236" fmla="+- 0 15476 2870"/>
              <a:gd name="T237" fmla="*/ T236 w 12742"/>
              <a:gd name="T238" fmla="+- 0 916 870"/>
              <a:gd name="T239" fmla="*/ 916 h 1357"/>
              <a:gd name="T240" fmla="+- 0 15522 2870"/>
              <a:gd name="T241" fmla="*/ T240 w 12742"/>
              <a:gd name="T242" fmla="+- 0 916 870"/>
              <a:gd name="T243" fmla="*/ 916 h 1357"/>
              <a:gd name="T244" fmla="+- 0 15522 2870"/>
              <a:gd name="T245" fmla="*/ T244 w 12742"/>
              <a:gd name="T246" fmla="+- 0 870 870"/>
              <a:gd name="T247" fmla="*/ 870 h 13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12742" h="1357">
                <a:moveTo>
                  <a:pt x="12742" y="0"/>
                </a:moveTo>
                <a:lnTo>
                  <a:pt x="12735" y="36"/>
                </a:lnTo>
                <a:lnTo>
                  <a:pt x="12716" y="64"/>
                </a:lnTo>
                <a:lnTo>
                  <a:pt x="12687" y="84"/>
                </a:lnTo>
                <a:lnTo>
                  <a:pt x="12652" y="91"/>
                </a:lnTo>
                <a:lnTo>
                  <a:pt x="91" y="91"/>
                </a:lnTo>
                <a:lnTo>
                  <a:pt x="56" y="98"/>
                </a:lnTo>
                <a:lnTo>
                  <a:pt x="27" y="117"/>
                </a:lnTo>
                <a:lnTo>
                  <a:pt x="7" y="146"/>
                </a:lnTo>
                <a:lnTo>
                  <a:pt x="0" y="181"/>
                </a:lnTo>
                <a:lnTo>
                  <a:pt x="0" y="1267"/>
                </a:lnTo>
                <a:lnTo>
                  <a:pt x="7" y="1302"/>
                </a:lnTo>
                <a:lnTo>
                  <a:pt x="27" y="1331"/>
                </a:lnTo>
                <a:lnTo>
                  <a:pt x="56" y="1350"/>
                </a:lnTo>
                <a:lnTo>
                  <a:pt x="91" y="1357"/>
                </a:lnTo>
                <a:lnTo>
                  <a:pt x="126" y="1350"/>
                </a:lnTo>
                <a:lnTo>
                  <a:pt x="155" y="1331"/>
                </a:lnTo>
                <a:lnTo>
                  <a:pt x="174" y="1302"/>
                </a:lnTo>
                <a:lnTo>
                  <a:pt x="181" y="1267"/>
                </a:lnTo>
                <a:lnTo>
                  <a:pt x="181" y="1176"/>
                </a:lnTo>
                <a:lnTo>
                  <a:pt x="12652" y="1176"/>
                </a:lnTo>
                <a:lnTo>
                  <a:pt x="12687" y="1169"/>
                </a:lnTo>
                <a:lnTo>
                  <a:pt x="12716" y="1150"/>
                </a:lnTo>
                <a:lnTo>
                  <a:pt x="12735" y="1121"/>
                </a:lnTo>
                <a:lnTo>
                  <a:pt x="12742" y="1086"/>
                </a:lnTo>
                <a:lnTo>
                  <a:pt x="12742" y="272"/>
                </a:lnTo>
                <a:lnTo>
                  <a:pt x="91" y="272"/>
                </a:lnTo>
                <a:lnTo>
                  <a:pt x="91" y="181"/>
                </a:lnTo>
                <a:lnTo>
                  <a:pt x="94" y="164"/>
                </a:lnTo>
                <a:lnTo>
                  <a:pt x="104" y="149"/>
                </a:lnTo>
                <a:lnTo>
                  <a:pt x="118" y="140"/>
                </a:lnTo>
                <a:lnTo>
                  <a:pt x="136" y="136"/>
                </a:lnTo>
                <a:lnTo>
                  <a:pt x="12742" y="136"/>
                </a:lnTo>
                <a:lnTo>
                  <a:pt x="12742" y="0"/>
                </a:lnTo>
                <a:close/>
                <a:moveTo>
                  <a:pt x="12742" y="136"/>
                </a:moveTo>
                <a:lnTo>
                  <a:pt x="136" y="136"/>
                </a:lnTo>
                <a:lnTo>
                  <a:pt x="154" y="140"/>
                </a:lnTo>
                <a:lnTo>
                  <a:pt x="168" y="149"/>
                </a:lnTo>
                <a:lnTo>
                  <a:pt x="178" y="164"/>
                </a:lnTo>
                <a:lnTo>
                  <a:pt x="181" y="181"/>
                </a:lnTo>
                <a:lnTo>
                  <a:pt x="174" y="217"/>
                </a:lnTo>
                <a:lnTo>
                  <a:pt x="155" y="245"/>
                </a:lnTo>
                <a:lnTo>
                  <a:pt x="126" y="265"/>
                </a:lnTo>
                <a:lnTo>
                  <a:pt x="91" y="272"/>
                </a:lnTo>
                <a:lnTo>
                  <a:pt x="12742" y="272"/>
                </a:lnTo>
                <a:lnTo>
                  <a:pt x="12742" y="136"/>
                </a:lnTo>
                <a:close/>
                <a:moveTo>
                  <a:pt x="12561" y="0"/>
                </a:moveTo>
                <a:lnTo>
                  <a:pt x="12561" y="91"/>
                </a:lnTo>
                <a:lnTo>
                  <a:pt x="12652" y="91"/>
                </a:lnTo>
                <a:lnTo>
                  <a:pt x="12652" y="46"/>
                </a:lnTo>
                <a:lnTo>
                  <a:pt x="12606" y="46"/>
                </a:lnTo>
                <a:lnTo>
                  <a:pt x="12589" y="42"/>
                </a:lnTo>
                <a:lnTo>
                  <a:pt x="12574" y="32"/>
                </a:lnTo>
                <a:lnTo>
                  <a:pt x="12565" y="18"/>
                </a:lnTo>
                <a:lnTo>
                  <a:pt x="12561" y="0"/>
                </a:lnTo>
                <a:close/>
                <a:moveTo>
                  <a:pt x="12652" y="0"/>
                </a:moveTo>
                <a:lnTo>
                  <a:pt x="12648" y="18"/>
                </a:lnTo>
                <a:lnTo>
                  <a:pt x="12638" y="32"/>
                </a:lnTo>
                <a:lnTo>
                  <a:pt x="12624" y="42"/>
                </a:lnTo>
                <a:lnTo>
                  <a:pt x="12606" y="46"/>
                </a:lnTo>
                <a:lnTo>
                  <a:pt x="12652" y="46"/>
                </a:lnTo>
                <a:lnTo>
                  <a:pt x="12652" y="0"/>
                </a:lnTo>
                <a:close/>
              </a:path>
            </a:pathLst>
          </a:custGeom>
          <a:solidFill>
            <a:srgbClr val="FFFCFA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468000" rIns="2304000" bIns="0" numCol="1" anchor="t" anchorCtr="1" compatLnSpc="1">
            <a:prstTxWarp prst="textNoShape">
              <a:avLst/>
            </a:prstTxWarp>
            <a:normAutofit/>
          </a:bodyPr>
          <a:lstStyle/>
          <a:p>
            <a:pPr marL="2788285" marR="25019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9F3B19-81CE-442E-B8B3-B94C31D578F7}"/>
              </a:ext>
            </a:extLst>
          </p:cNvPr>
          <p:cNvSpPr txBox="1"/>
          <p:nvPr/>
        </p:nvSpPr>
        <p:spPr>
          <a:xfrm>
            <a:off x="814070" y="790678"/>
            <a:ext cx="8262619" cy="88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8285" marR="25019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1800" b="1" i="0" u="none" strike="noStrike" kern="1200" cap="none" spc="-3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800" b="1" i="0" u="none" strike="noStrike" kern="1200" cap="none" spc="-4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kumimoji="0" lang="ru-RU" sz="1800" b="1" i="0" u="none" strike="noStrike" kern="1200" cap="none" spc="2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800" b="1" i="0" u="none" strike="noStrike" kern="1200" cap="none" spc="-3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800" b="1" i="0" u="none" strike="noStrike" kern="1200" cap="none" spc="-3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ельной про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рамм</a:t>
            </a:r>
            <a:r>
              <a:rPr kumimoji="0" lang="ru-RU" sz="1800" b="1" i="0" u="none" strike="noStrike" kern="1200" cap="none" spc="2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8285" marR="25019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kumimoji="0" lang="ru-RU" sz="1800" b="1" i="0" u="none" strike="noStrike" kern="1200" cap="none" spc="1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Ульянова Наталья Юрьевна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84755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kumimoji="0" lang="en-US" sz="1800" b="1" i="0" u="sng" strike="noStrike" kern="1200" cap="none" spc="-2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ail:</a:t>
            </a:r>
            <a:r>
              <a:rPr kumimoji="0" lang="en-US" sz="1800" b="1" i="0" u="sng" strike="noStrike" kern="1200" cap="none" spc="5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uljanova@sfedu.r</a:t>
            </a:r>
            <a:r>
              <a:rPr kumimoji="0" lang="en-US" sz="1800" b="1" i="0" u="sng" strike="noStrike" kern="1200" cap="none" spc="1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</a:t>
            </a:r>
            <a:r>
              <a:rPr kumimoji="0" lang="en-US" sz="1800" b="1" i="0" u="sng" strike="noStrike" kern="1200" cap="none" spc="-5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1800" b="1" i="0" u="sng" strike="noStrike" kern="1200" cap="none" spc="-15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ел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+79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526066248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337F84D9-B328-4A6B-80C5-82577737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918" y="1735246"/>
            <a:ext cx="2149673" cy="549487"/>
          </a:xfrm>
          <a:prstGeom prst="rect">
            <a:avLst/>
          </a:prstGeom>
          <a:solidFill>
            <a:srgbClr val="D7E8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 обучения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лет</a:t>
            </a:r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8AAC0116-D5BC-43AB-A044-0D91D62D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80" y="1735248"/>
            <a:ext cx="3037839" cy="556260"/>
          </a:xfrm>
          <a:prstGeom prst="rect">
            <a:avLst/>
          </a:prstGeom>
          <a:solidFill>
            <a:srgbClr val="D7E8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очная</a:t>
            </a: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B83C93E7-AD3B-4426-9586-D4866DD9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992" y="1735247"/>
            <a:ext cx="2417088" cy="549487"/>
          </a:xfrm>
          <a:prstGeom prst="rect">
            <a:avLst/>
          </a:prstGeom>
          <a:solidFill>
            <a:srgbClr val="D7E8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</a:t>
            </a:r>
          </a:p>
        </p:txBody>
      </p:sp>
      <p:sp>
        <p:nvSpPr>
          <p:cNvPr id="81" name="Freeform 61">
            <a:extLst>
              <a:ext uri="{FF2B5EF4-FFF2-40B4-BE49-F238E27FC236}">
                <a16:creationId xmlns:a16="http://schemas.microsoft.com/office/drawing/2014/main" id="{51FC0C83-8172-4F44-9D2C-7173CCF1C84D}"/>
              </a:ext>
            </a:extLst>
          </p:cNvPr>
          <p:cNvSpPr>
            <a:spLocks/>
          </p:cNvSpPr>
          <p:nvPr/>
        </p:nvSpPr>
        <p:spPr bwMode="auto">
          <a:xfrm>
            <a:off x="1943178" y="2340097"/>
            <a:ext cx="4079482" cy="991313"/>
          </a:xfrm>
          <a:custGeom>
            <a:avLst/>
            <a:gdLst>
              <a:gd name="T0" fmla="+- 0 8439 2891"/>
              <a:gd name="T1" fmla="*/ T0 w 5907"/>
              <a:gd name="T2" fmla="+- 0 5231 3080"/>
              <a:gd name="T3" fmla="*/ 5231 h 2151"/>
              <a:gd name="T4" fmla="+- 0 8510 2891"/>
              <a:gd name="T5" fmla="*/ T4 w 5907"/>
              <a:gd name="T6" fmla="+- 0 4944 3080"/>
              <a:gd name="T7" fmla="*/ 4944 h 2151"/>
              <a:gd name="T8" fmla="+- 0 8797 2891"/>
              <a:gd name="T9" fmla="*/ T8 w 5907"/>
              <a:gd name="T10" fmla="+- 0 4872 3080"/>
              <a:gd name="T11" fmla="*/ 4872 h 2151"/>
              <a:gd name="T12" fmla="+- 0 8439 2891"/>
              <a:gd name="T13" fmla="*/ T12 w 5907"/>
              <a:gd name="T14" fmla="+- 0 5231 3080"/>
              <a:gd name="T15" fmla="*/ 5231 h 2151"/>
              <a:gd name="T16" fmla="+- 0 2891 2891"/>
              <a:gd name="T17" fmla="*/ T16 w 5907"/>
              <a:gd name="T18" fmla="+- 0 5231 3080"/>
              <a:gd name="T19" fmla="*/ 5231 h 2151"/>
              <a:gd name="T20" fmla="+- 0 2891 2891"/>
              <a:gd name="T21" fmla="*/ T20 w 5907"/>
              <a:gd name="T22" fmla="+- 0 3080 3080"/>
              <a:gd name="T23" fmla="*/ 3080 h 2151"/>
              <a:gd name="T24" fmla="+- 0 8797 2891"/>
              <a:gd name="T25" fmla="*/ T24 w 5907"/>
              <a:gd name="T26" fmla="+- 0 3080 3080"/>
              <a:gd name="T27" fmla="*/ 3080 h 2151"/>
              <a:gd name="T28" fmla="+- 0 8797 2891"/>
              <a:gd name="T29" fmla="*/ T28 w 5907"/>
              <a:gd name="T30" fmla="+- 0 4872 3080"/>
              <a:gd name="T31" fmla="*/ 4872 h 21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5907" h="2151">
                <a:moveTo>
                  <a:pt x="5548" y="2151"/>
                </a:moveTo>
                <a:lnTo>
                  <a:pt x="5619" y="1864"/>
                </a:lnTo>
                <a:lnTo>
                  <a:pt x="5906" y="1792"/>
                </a:lnTo>
                <a:lnTo>
                  <a:pt x="5548" y="2151"/>
                </a:lnTo>
                <a:lnTo>
                  <a:pt x="0" y="2151"/>
                </a:lnTo>
                <a:lnTo>
                  <a:pt x="0" y="0"/>
                </a:lnTo>
                <a:lnTo>
                  <a:pt x="5906" y="0"/>
                </a:lnTo>
                <a:lnTo>
                  <a:pt x="5906" y="1792"/>
                </a:lnTo>
              </a:path>
            </a:pathLst>
          </a:custGeom>
          <a:noFill/>
          <a:ln w="28956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93265" marR="0" lvl="0" indent="0" algn="ctr" defTabSz="914400" rtl="0" eaLnBrk="1" fontAlgn="auto" latinLnBrk="0" hangingPunct="1">
              <a:lnSpc>
                <a:spcPts val="1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008275A-6E5A-4DD5-AFE1-365C02BD10BE}"/>
              </a:ext>
            </a:extLst>
          </p:cNvPr>
          <p:cNvSpPr txBox="1"/>
          <p:nvPr/>
        </p:nvSpPr>
        <p:spPr>
          <a:xfrm>
            <a:off x="813328" y="2315747"/>
            <a:ext cx="6136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kumimoji="0" lang="ru-RU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</a:t>
            </a:r>
            <a:r>
              <a:rPr kumimoji="0" lang="ru-RU" sz="1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</a:t>
            </a:r>
            <a:r>
              <a:rPr kumimoji="0" lang="ru-RU" sz="12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сперимент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льная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</a:t>
            </a:r>
            <a:r>
              <a:rPr kumimoji="0" lang="ru-RU" sz="12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Freeform 54">
            <a:extLst>
              <a:ext uri="{FF2B5EF4-FFF2-40B4-BE49-F238E27FC236}">
                <a16:creationId xmlns:a16="http://schemas.microsoft.com/office/drawing/2014/main" id="{C572228D-6AC5-42A7-B833-3F796A4BC25B}"/>
              </a:ext>
            </a:extLst>
          </p:cNvPr>
          <p:cNvSpPr>
            <a:spLocks/>
          </p:cNvSpPr>
          <p:nvPr/>
        </p:nvSpPr>
        <p:spPr bwMode="auto">
          <a:xfrm>
            <a:off x="1842792" y="3420219"/>
            <a:ext cx="4173248" cy="1174708"/>
          </a:xfrm>
          <a:custGeom>
            <a:avLst/>
            <a:gdLst>
              <a:gd name="T0" fmla="+- 0 8351 2905"/>
              <a:gd name="T1" fmla="*/ T0 w 5746"/>
              <a:gd name="T2" fmla="+- 0 5351 5351"/>
              <a:gd name="T3" fmla="*/ 5351 h 1800"/>
              <a:gd name="T4" fmla="+- 0 3205 2905"/>
              <a:gd name="T5" fmla="*/ T4 w 5746"/>
              <a:gd name="T6" fmla="+- 0 5351 5351"/>
              <a:gd name="T7" fmla="*/ 5351 h 1800"/>
              <a:gd name="T8" fmla="+- 0 3136 2905"/>
              <a:gd name="T9" fmla="*/ T8 w 5746"/>
              <a:gd name="T10" fmla="+- 0 5359 5351"/>
              <a:gd name="T11" fmla="*/ 5359 h 1800"/>
              <a:gd name="T12" fmla="+- 0 3073 2905"/>
              <a:gd name="T13" fmla="*/ T12 w 5746"/>
              <a:gd name="T14" fmla="+- 0 5381 5351"/>
              <a:gd name="T15" fmla="*/ 5381 h 1800"/>
              <a:gd name="T16" fmla="+- 0 3018 2905"/>
              <a:gd name="T17" fmla="*/ T16 w 5746"/>
              <a:gd name="T18" fmla="+- 0 5417 5351"/>
              <a:gd name="T19" fmla="*/ 5417 h 1800"/>
              <a:gd name="T20" fmla="+- 0 2971 2905"/>
              <a:gd name="T21" fmla="*/ T20 w 5746"/>
              <a:gd name="T22" fmla="+- 0 5463 5351"/>
              <a:gd name="T23" fmla="*/ 5463 h 1800"/>
              <a:gd name="T24" fmla="+- 0 2936 2905"/>
              <a:gd name="T25" fmla="*/ T24 w 5746"/>
              <a:gd name="T26" fmla="+- 0 5519 5351"/>
              <a:gd name="T27" fmla="*/ 5519 h 1800"/>
              <a:gd name="T28" fmla="+- 0 2913 2905"/>
              <a:gd name="T29" fmla="*/ T28 w 5746"/>
              <a:gd name="T30" fmla="+- 0 5582 5351"/>
              <a:gd name="T31" fmla="*/ 5582 h 1800"/>
              <a:gd name="T32" fmla="+- 0 2905 2905"/>
              <a:gd name="T33" fmla="*/ T32 w 5746"/>
              <a:gd name="T34" fmla="+- 0 5651 5351"/>
              <a:gd name="T35" fmla="*/ 5651 h 1800"/>
              <a:gd name="T36" fmla="+- 0 2905 2905"/>
              <a:gd name="T37" fmla="*/ T36 w 5746"/>
              <a:gd name="T38" fmla="+- 0 6851 5351"/>
              <a:gd name="T39" fmla="*/ 6851 h 1800"/>
              <a:gd name="T40" fmla="+- 0 2913 2905"/>
              <a:gd name="T41" fmla="*/ T40 w 5746"/>
              <a:gd name="T42" fmla="+- 0 6920 5351"/>
              <a:gd name="T43" fmla="*/ 6920 h 1800"/>
              <a:gd name="T44" fmla="+- 0 2936 2905"/>
              <a:gd name="T45" fmla="*/ T44 w 5746"/>
              <a:gd name="T46" fmla="+- 0 6983 5351"/>
              <a:gd name="T47" fmla="*/ 6983 h 1800"/>
              <a:gd name="T48" fmla="+- 0 2971 2905"/>
              <a:gd name="T49" fmla="*/ T48 w 5746"/>
              <a:gd name="T50" fmla="+- 0 7038 5351"/>
              <a:gd name="T51" fmla="*/ 7038 h 1800"/>
              <a:gd name="T52" fmla="+- 0 3018 2905"/>
              <a:gd name="T53" fmla="*/ T52 w 5746"/>
              <a:gd name="T54" fmla="+- 0 7085 5351"/>
              <a:gd name="T55" fmla="*/ 7085 h 1800"/>
              <a:gd name="T56" fmla="+- 0 3073 2905"/>
              <a:gd name="T57" fmla="*/ T56 w 5746"/>
              <a:gd name="T58" fmla="+- 0 7120 5351"/>
              <a:gd name="T59" fmla="*/ 7120 h 1800"/>
              <a:gd name="T60" fmla="+- 0 3136 2905"/>
              <a:gd name="T61" fmla="*/ T60 w 5746"/>
              <a:gd name="T62" fmla="+- 0 7143 5351"/>
              <a:gd name="T63" fmla="*/ 7143 h 1800"/>
              <a:gd name="T64" fmla="+- 0 3205 2905"/>
              <a:gd name="T65" fmla="*/ T64 w 5746"/>
              <a:gd name="T66" fmla="+- 0 7151 5351"/>
              <a:gd name="T67" fmla="*/ 7151 h 1800"/>
              <a:gd name="T68" fmla="+- 0 8351 2905"/>
              <a:gd name="T69" fmla="*/ T68 w 5746"/>
              <a:gd name="T70" fmla="+- 0 7151 5351"/>
              <a:gd name="T71" fmla="*/ 7151 h 1800"/>
              <a:gd name="T72" fmla="+- 0 8420 2905"/>
              <a:gd name="T73" fmla="*/ T72 w 5746"/>
              <a:gd name="T74" fmla="+- 0 7143 5351"/>
              <a:gd name="T75" fmla="*/ 7143 h 1800"/>
              <a:gd name="T76" fmla="+- 0 8483 2905"/>
              <a:gd name="T77" fmla="*/ T76 w 5746"/>
              <a:gd name="T78" fmla="+- 0 7120 5351"/>
              <a:gd name="T79" fmla="*/ 7120 h 1800"/>
              <a:gd name="T80" fmla="+- 0 8538 2905"/>
              <a:gd name="T81" fmla="*/ T80 w 5746"/>
              <a:gd name="T82" fmla="+- 0 7085 5351"/>
              <a:gd name="T83" fmla="*/ 7085 h 1800"/>
              <a:gd name="T84" fmla="+- 0 8585 2905"/>
              <a:gd name="T85" fmla="*/ T84 w 5746"/>
              <a:gd name="T86" fmla="+- 0 7038 5351"/>
              <a:gd name="T87" fmla="*/ 7038 h 1800"/>
              <a:gd name="T88" fmla="+- 0 8620 2905"/>
              <a:gd name="T89" fmla="*/ T88 w 5746"/>
              <a:gd name="T90" fmla="+- 0 6983 5351"/>
              <a:gd name="T91" fmla="*/ 6983 h 1800"/>
              <a:gd name="T92" fmla="+- 0 8643 2905"/>
              <a:gd name="T93" fmla="*/ T92 w 5746"/>
              <a:gd name="T94" fmla="+- 0 6920 5351"/>
              <a:gd name="T95" fmla="*/ 6920 h 1800"/>
              <a:gd name="T96" fmla="+- 0 8651 2905"/>
              <a:gd name="T97" fmla="*/ T96 w 5746"/>
              <a:gd name="T98" fmla="+- 0 6851 5351"/>
              <a:gd name="T99" fmla="*/ 6851 h 1800"/>
              <a:gd name="T100" fmla="+- 0 8651 2905"/>
              <a:gd name="T101" fmla="*/ T100 w 5746"/>
              <a:gd name="T102" fmla="+- 0 5651 5351"/>
              <a:gd name="T103" fmla="*/ 5651 h 1800"/>
              <a:gd name="T104" fmla="+- 0 8643 2905"/>
              <a:gd name="T105" fmla="*/ T104 w 5746"/>
              <a:gd name="T106" fmla="+- 0 5582 5351"/>
              <a:gd name="T107" fmla="*/ 5582 h 1800"/>
              <a:gd name="T108" fmla="+- 0 8620 2905"/>
              <a:gd name="T109" fmla="*/ T108 w 5746"/>
              <a:gd name="T110" fmla="+- 0 5519 5351"/>
              <a:gd name="T111" fmla="*/ 5519 h 1800"/>
              <a:gd name="T112" fmla="+- 0 8585 2905"/>
              <a:gd name="T113" fmla="*/ T112 w 5746"/>
              <a:gd name="T114" fmla="+- 0 5463 5351"/>
              <a:gd name="T115" fmla="*/ 5463 h 1800"/>
              <a:gd name="T116" fmla="+- 0 8538 2905"/>
              <a:gd name="T117" fmla="*/ T116 w 5746"/>
              <a:gd name="T118" fmla="+- 0 5417 5351"/>
              <a:gd name="T119" fmla="*/ 5417 h 1800"/>
              <a:gd name="T120" fmla="+- 0 8483 2905"/>
              <a:gd name="T121" fmla="*/ T120 w 5746"/>
              <a:gd name="T122" fmla="+- 0 5381 5351"/>
              <a:gd name="T123" fmla="*/ 5381 h 1800"/>
              <a:gd name="T124" fmla="+- 0 8420 2905"/>
              <a:gd name="T125" fmla="*/ T124 w 5746"/>
              <a:gd name="T126" fmla="+- 0 5359 5351"/>
              <a:gd name="T127" fmla="*/ 5359 h 1800"/>
              <a:gd name="T128" fmla="+- 0 8351 2905"/>
              <a:gd name="T129" fmla="*/ T128 w 5746"/>
              <a:gd name="T130" fmla="+- 0 5351 5351"/>
              <a:gd name="T131" fmla="*/ 5351 h 18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5746" h="1800">
                <a:moveTo>
                  <a:pt x="5446" y="0"/>
                </a:moveTo>
                <a:lnTo>
                  <a:pt x="300" y="0"/>
                </a:lnTo>
                <a:lnTo>
                  <a:pt x="231" y="8"/>
                </a:lnTo>
                <a:lnTo>
                  <a:pt x="168" y="30"/>
                </a:lnTo>
                <a:lnTo>
                  <a:pt x="113" y="66"/>
                </a:lnTo>
                <a:lnTo>
                  <a:pt x="66" y="112"/>
                </a:lnTo>
                <a:lnTo>
                  <a:pt x="31" y="168"/>
                </a:lnTo>
                <a:lnTo>
                  <a:pt x="8" y="231"/>
                </a:lnTo>
                <a:lnTo>
                  <a:pt x="0" y="300"/>
                </a:lnTo>
                <a:lnTo>
                  <a:pt x="0" y="1500"/>
                </a:lnTo>
                <a:lnTo>
                  <a:pt x="8" y="1569"/>
                </a:lnTo>
                <a:lnTo>
                  <a:pt x="31" y="1632"/>
                </a:lnTo>
                <a:lnTo>
                  <a:pt x="66" y="1687"/>
                </a:lnTo>
                <a:lnTo>
                  <a:pt x="113" y="1734"/>
                </a:lnTo>
                <a:lnTo>
                  <a:pt x="168" y="1769"/>
                </a:lnTo>
                <a:lnTo>
                  <a:pt x="231" y="1792"/>
                </a:lnTo>
                <a:lnTo>
                  <a:pt x="300" y="1800"/>
                </a:lnTo>
                <a:lnTo>
                  <a:pt x="5446" y="1800"/>
                </a:lnTo>
                <a:lnTo>
                  <a:pt x="5515" y="1792"/>
                </a:lnTo>
                <a:lnTo>
                  <a:pt x="5578" y="1769"/>
                </a:lnTo>
                <a:lnTo>
                  <a:pt x="5633" y="1734"/>
                </a:lnTo>
                <a:lnTo>
                  <a:pt x="5680" y="1687"/>
                </a:lnTo>
                <a:lnTo>
                  <a:pt x="5715" y="1632"/>
                </a:lnTo>
                <a:lnTo>
                  <a:pt x="5738" y="1569"/>
                </a:lnTo>
                <a:lnTo>
                  <a:pt x="5746" y="1500"/>
                </a:lnTo>
                <a:lnTo>
                  <a:pt x="5746" y="300"/>
                </a:lnTo>
                <a:lnTo>
                  <a:pt x="5738" y="231"/>
                </a:lnTo>
                <a:lnTo>
                  <a:pt x="5715" y="168"/>
                </a:lnTo>
                <a:lnTo>
                  <a:pt x="5680" y="112"/>
                </a:lnTo>
                <a:lnTo>
                  <a:pt x="5633" y="66"/>
                </a:lnTo>
                <a:lnTo>
                  <a:pt x="5578" y="30"/>
                </a:lnTo>
                <a:lnTo>
                  <a:pt x="5515" y="8"/>
                </a:lnTo>
                <a:lnTo>
                  <a:pt x="5446" y="0"/>
                </a:lnTo>
                <a:close/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Ведущие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преподаватели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д.б.н.,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проф.,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академик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Ермаков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П.Н.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д.пс.н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Сидоренков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А.В.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д.пс.н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Лабунская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В.А.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д.пс.н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Джанерьян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С.Т.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116D4739-DEA6-48FD-A087-7E164C98B5CB}"/>
              </a:ext>
            </a:extLst>
          </p:cNvPr>
          <p:cNvSpPr>
            <a:spLocks/>
          </p:cNvSpPr>
          <p:nvPr/>
        </p:nvSpPr>
        <p:spPr bwMode="auto">
          <a:xfrm>
            <a:off x="1842792" y="4671902"/>
            <a:ext cx="4227578" cy="1314990"/>
          </a:xfrm>
          <a:custGeom>
            <a:avLst/>
            <a:gdLst>
              <a:gd name="T0" fmla="+- 0 8663 2719"/>
              <a:gd name="T1" fmla="*/ T0 w 6298"/>
              <a:gd name="T2" fmla="+- 0 7231 7231"/>
              <a:gd name="T3" fmla="*/ 7231 h 2122"/>
              <a:gd name="T4" fmla="+- 0 2719 2719"/>
              <a:gd name="T5" fmla="*/ T4 w 6298"/>
              <a:gd name="T6" fmla="+- 0 7231 7231"/>
              <a:gd name="T7" fmla="*/ 7231 h 2122"/>
              <a:gd name="T8" fmla="+- 0 2719 2719"/>
              <a:gd name="T9" fmla="*/ T8 w 6298"/>
              <a:gd name="T10" fmla="+- 0 8999 7231"/>
              <a:gd name="T11" fmla="*/ 8999 h 2122"/>
              <a:gd name="T12" fmla="+- 0 3073 2719"/>
              <a:gd name="T13" fmla="*/ T12 w 6298"/>
              <a:gd name="T14" fmla="+- 0 9353 7231"/>
              <a:gd name="T15" fmla="*/ 9353 h 2122"/>
              <a:gd name="T16" fmla="+- 0 9017 2719"/>
              <a:gd name="T17" fmla="*/ T16 w 6298"/>
              <a:gd name="T18" fmla="+- 0 9353 7231"/>
              <a:gd name="T19" fmla="*/ 9353 h 2122"/>
              <a:gd name="T20" fmla="+- 0 9017 2719"/>
              <a:gd name="T21" fmla="*/ T20 w 6298"/>
              <a:gd name="T22" fmla="+- 0 7585 7231"/>
              <a:gd name="T23" fmla="*/ 7585 h 2122"/>
              <a:gd name="T24" fmla="+- 0 8663 2719"/>
              <a:gd name="T25" fmla="*/ T24 w 6298"/>
              <a:gd name="T26" fmla="+- 0 7231 7231"/>
              <a:gd name="T27" fmla="*/ 7231 h 21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298" h="2122">
                <a:moveTo>
                  <a:pt x="5944" y="0"/>
                </a:moveTo>
                <a:lnTo>
                  <a:pt x="0" y="0"/>
                </a:lnTo>
                <a:lnTo>
                  <a:pt x="0" y="1768"/>
                </a:lnTo>
                <a:lnTo>
                  <a:pt x="354" y="2122"/>
                </a:lnTo>
                <a:lnTo>
                  <a:pt x="6298" y="2122"/>
                </a:lnTo>
                <a:lnTo>
                  <a:pt x="6298" y="354"/>
                </a:lnTo>
                <a:lnTo>
                  <a:pt x="5944" y="0"/>
                </a:lnTo>
                <a:close/>
              </a:path>
            </a:pathLst>
          </a:custGeom>
          <a:solidFill>
            <a:srgbClr val="DFDFDF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Будущая карьера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Одновременно включает три варианта роста: вертикальный - путь к руководителю, администратору, организатору, горизонтальный - путь исполнителя и "два в одном" - человек и как руководитель и как исполнитель работает на себя, развивая </a:t>
            </a:r>
            <a:r>
              <a:rPr kumimoji="0" lang="ru-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свой проект.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1" name="Freeform 61">
            <a:extLst>
              <a:ext uri="{FF2B5EF4-FFF2-40B4-BE49-F238E27FC236}">
                <a16:creationId xmlns:a16="http://schemas.microsoft.com/office/drawing/2014/main" id="{E57AFCC2-A6E9-4A07-809A-2342B30DA24C}"/>
              </a:ext>
            </a:extLst>
          </p:cNvPr>
          <p:cNvSpPr>
            <a:spLocks/>
          </p:cNvSpPr>
          <p:nvPr/>
        </p:nvSpPr>
        <p:spPr bwMode="auto">
          <a:xfrm>
            <a:off x="6347254" y="2360161"/>
            <a:ext cx="3649885" cy="1178444"/>
          </a:xfrm>
          <a:custGeom>
            <a:avLst/>
            <a:gdLst>
              <a:gd name="T0" fmla="+- 0 8439 2891"/>
              <a:gd name="T1" fmla="*/ T0 w 5907"/>
              <a:gd name="T2" fmla="+- 0 5231 3080"/>
              <a:gd name="T3" fmla="*/ 5231 h 2151"/>
              <a:gd name="T4" fmla="+- 0 8510 2891"/>
              <a:gd name="T5" fmla="*/ T4 w 5907"/>
              <a:gd name="T6" fmla="+- 0 4944 3080"/>
              <a:gd name="T7" fmla="*/ 4944 h 2151"/>
              <a:gd name="T8" fmla="+- 0 8797 2891"/>
              <a:gd name="T9" fmla="*/ T8 w 5907"/>
              <a:gd name="T10" fmla="+- 0 4872 3080"/>
              <a:gd name="T11" fmla="*/ 4872 h 2151"/>
              <a:gd name="T12" fmla="+- 0 8439 2891"/>
              <a:gd name="T13" fmla="*/ T12 w 5907"/>
              <a:gd name="T14" fmla="+- 0 5231 3080"/>
              <a:gd name="T15" fmla="*/ 5231 h 2151"/>
              <a:gd name="T16" fmla="+- 0 2891 2891"/>
              <a:gd name="T17" fmla="*/ T16 w 5907"/>
              <a:gd name="T18" fmla="+- 0 5231 3080"/>
              <a:gd name="T19" fmla="*/ 5231 h 2151"/>
              <a:gd name="T20" fmla="+- 0 2891 2891"/>
              <a:gd name="T21" fmla="*/ T20 w 5907"/>
              <a:gd name="T22" fmla="+- 0 3080 3080"/>
              <a:gd name="T23" fmla="*/ 3080 h 2151"/>
              <a:gd name="T24" fmla="+- 0 8797 2891"/>
              <a:gd name="T25" fmla="*/ T24 w 5907"/>
              <a:gd name="T26" fmla="+- 0 3080 3080"/>
              <a:gd name="T27" fmla="*/ 3080 h 2151"/>
              <a:gd name="T28" fmla="+- 0 8797 2891"/>
              <a:gd name="T29" fmla="*/ T28 w 5907"/>
              <a:gd name="T30" fmla="+- 0 4872 3080"/>
              <a:gd name="T31" fmla="*/ 4872 h 21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5907" h="2151">
                <a:moveTo>
                  <a:pt x="5548" y="2151"/>
                </a:moveTo>
                <a:lnTo>
                  <a:pt x="5619" y="1864"/>
                </a:lnTo>
                <a:lnTo>
                  <a:pt x="5906" y="1792"/>
                </a:lnTo>
                <a:lnTo>
                  <a:pt x="5548" y="2151"/>
                </a:lnTo>
                <a:lnTo>
                  <a:pt x="0" y="2151"/>
                </a:lnTo>
                <a:lnTo>
                  <a:pt x="0" y="0"/>
                </a:lnTo>
                <a:lnTo>
                  <a:pt x="5906" y="0"/>
                </a:lnTo>
                <a:lnTo>
                  <a:pt x="5906" y="1792"/>
                </a:lnTo>
              </a:path>
            </a:pathLst>
          </a:custGeom>
          <a:noFill/>
          <a:ln w="28956">
            <a:solidFill>
              <a:srgbClr val="DFDFDF"/>
            </a:solidFill>
            <a:prstDash val="solid"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93265" marR="0" lvl="0" indent="0" algn="ctr" defTabSz="914400" rtl="0" eaLnBrk="1" fontAlgn="auto" latinLnBrk="0" hangingPunct="1">
              <a:lnSpc>
                <a:spcPts val="1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04BCA5-F7B1-43C1-85C8-1FBC133AF6D6}"/>
              </a:ext>
            </a:extLst>
          </p:cNvPr>
          <p:cNvSpPr txBox="1"/>
          <p:nvPr/>
        </p:nvSpPr>
        <p:spPr>
          <a:xfrm>
            <a:off x="5205168" y="2344814"/>
            <a:ext cx="613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1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ьные</a:t>
            </a:r>
            <a:r>
              <a:rPr kumimoji="0" lang="ru-RU" sz="12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12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kumimoji="0" lang="ru-RU" sz="12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чение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12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бной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ея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бн</a:t>
            </a:r>
            <a:r>
              <a:rPr kumimoji="0" lang="ru-RU" sz="12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оги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kumimoji="0" lang="ru-RU" sz="12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kumimoji="0" lang="ru-RU" sz="12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джмента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Freeform 54">
            <a:extLst>
              <a:ext uri="{FF2B5EF4-FFF2-40B4-BE49-F238E27FC236}">
                <a16:creationId xmlns:a16="http://schemas.microsoft.com/office/drawing/2014/main" id="{65D7614F-9722-4C4A-8520-AB7F89B63001}"/>
              </a:ext>
            </a:extLst>
          </p:cNvPr>
          <p:cNvSpPr>
            <a:spLocks/>
          </p:cNvSpPr>
          <p:nvPr/>
        </p:nvSpPr>
        <p:spPr bwMode="auto">
          <a:xfrm>
            <a:off x="6362592" y="3652334"/>
            <a:ext cx="3734963" cy="972616"/>
          </a:xfrm>
          <a:custGeom>
            <a:avLst/>
            <a:gdLst>
              <a:gd name="T0" fmla="+- 0 8351 2905"/>
              <a:gd name="T1" fmla="*/ T0 w 5746"/>
              <a:gd name="T2" fmla="+- 0 5351 5351"/>
              <a:gd name="T3" fmla="*/ 5351 h 1800"/>
              <a:gd name="T4" fmla="+- 0 3205 2905"/>
              <a:gd name="T5" fmla="*/ T4 w 5746"/>
              <a:gd name="T6" fmla="+- 0 5351 5351"/>
              <a:gd name="T7" fmla="*/ 5351 h 1800"/>
              <a:gd name="T8" fmla="+- 0 3136 2905"/>
              <a:gd name="T9" fmla="*/ T8 w 5746"/>
              <a:gd name="T10" fmla="+- 0 5359 5351"/>
              <a:gd name="T11" fmla="*/ 5359 h 1800"/>
              <a:gd name="T12" fmla="+- 0 3073 2905"/>
              <a:gd name="T13" fmla="*/ T12 w 5746"/>
              <a:gd name="T14" fmla="+- 0 5381 5351"/>
              <a:gd name="T15" fmla="*/ 5381 h 1800"/>
              <a:gd name="T16" fmla="+- 0 3018 2905"/>
              <a:gd name="T17" fmla="*/ T16 w 5746"/>
              <a:gd name="T18" fmla="+- 0 5417 5351"/>
              <a:gd name="T19" fmla="*/ 5417 h 1800"/>
              <a:gd name="T20" fmla="+- 0 2971 2905"/>
              <a:gd name="T21" fmla="*/ T20 w 5746"/>
              <a:gd name="T22" fmla="+- 0 5463 5351"/>
              <a:gd name="T23" fmla="*/ 5463 h 1800"/>
              <a:gd name="T24" fmla="+- 0 2936 2905"/>
              <a:gd name="T25" fmla="*/ T24 w 5746"/>
              <a:gd name="T26" fmla="+- 0 5519 5351"/>
              <a:gd name="T27" fmla="*/ 5519 h 1800"/>
              <a:gd name="T28" fmla="+- 0 2913 2905"/>
              <a:gd name="T29" fmla="*/ T28 w 5746"/>
              <a:gd name="T30" fmla="+- 0 5582 5351"/>
              <a:gd name="T31" fmla="*/ 5582 h 1800"/>
              <a:gd name="T32" fmla="+- 0 2905 2905"/>
              <a:gd name="T33" fmla="*/ T32 w 5746"/>
              <a:gd name="T34" fmla="+- 0 5651 5351"/>
              <a:gd name="T35" fmla="*/ 5651 h 1800"/>
              <a:gd name="T36" fmla="+- 0 2905 2905"/>
              <a:gd name="T37" fmla="*/ T36 w 5746"/>
              <a:gd name="T38" fmla="+- 0 6851 5351"/>
              <a:gd name="T39" fmla="*/ 6851 h 1800"/>
              <a:gd name="T40" fmla="+- 0 2913 2905"/>
              <a:gd name="T41" fmla="*/ T40 w 5746"/>
              <a:gd name="T42" fmla="+- 0 6920 5351"/>
              <a:gd name="T43" fmla="*/ 6920 h 1800"/>
              <a:gd name="T44" fmla="+- 0 2936 2905"/>
              <a:gd name="T45" fmla="*/ T44 w 5746"/>
              <a:gd name="T46" fmla="+- 0 6983 5351"/>
              <a:gd name="T47" fmla="*/ 6983 h 1800"/>
              <a:gd name="T48" fmla="+- 0 2971 2905"/>
              <a:gd name="T49" fmla="*/ T48 w 5746"/>
              <a:gd name="T50" fmla="+- 0 7038 5351"/>
              <a:gd name="T51" fmla="*/ 7038 h 1800"/>
              <a:gd name="T52" fmla="+- 0 3018 2905"/>
              <a:gd name="T53" fmla="*/ T52 w 5746"/>
              <a:gd name="T54" fmla="+- 0 7085 5351"/>
              <a:gd name="T55" fmla="*/ 7085 h 1800"/>
              <a:gd name="T56" fmla="+- 0 3073 2905"/>
              <a:gd name="T57" fmla="*/ T56 w 5746"/>
              <a:gd name="T58" fmla="+- 0 7120 5351"/>
              <a:gd name="T59" fmla="*/ 7120 h 1800"/>
              <a:gd name="T60" fmla="+- 0 3136 2905"/>
              <a:gd name="T61" fmla="*/ T60 w 5746"/>
              <a:gd name="T62" fmla="+- 0 7143 5351"/>
              <a:gd name="T63" fmla="*/ 7143 h 1800"/>
              <a:gd name="T64" fmla="+- 0 3205 2905"/>
              <a:gd name="T65" fmla="*/ T64 w 5746"/>
              <a:gd name="T66" fmla="+- 0 7151 5351"/>
              <a:gd name="T67" fmla="*/ 7151 h 1800"/>
              <a:gd name="T68" fmla="+- 0 8351 2905"/>
              <a:gd name="T69" fmla="*/ T68 w 5746"/>
              <a:gd name="T70" fmla="+- 0 7151 5351"/>
              <a:gd name="T71" fmla="*/ 7151 h 1800"/>
              <a:gd name="T72" fmla="+- 0 8420 2905"/>
              <a:gd name="T73" fmla="*/ T72 w 5746"/>
              <a:gd name="T74" fmla="+- 0 7143 5351"/>
              <a:gd name="T75" fmla="*/ 7143 h 1800"/>
              <a:gd name="T76" fmla="+- 0 8483 2905"/>
              <a:gd name="T77" fmla="*/ T76 w 5746"/>
              <a:gd name="T78" fmla="+- 0 7120 5351"/>
              <a:gd name="T79" fmla="*/ 7120 h 1800"/>
              <a:gd name="T80" fmla="+- 0 8538 2905"/>
              <a:gd name="T81" fmla="*/ T80 w 5746"/>
              <a:gd name="T82" fmla="+- 0 7085 5351"/>
              <a:gd name="T83" fmla="*/ 7085 h 1800"/>
              <a:gd name="T84" fmla="+- 0 8585 2905"/>
              <a:gd name="T85" fmla="*/ T84 w 5746"/>
              <a:gd name="T86" fmla="+- 0 7038 5351"/>
              <a:gd name="T87" fmla="*/ 7038 h 1800"/>
              <a:gd name="T88" fmla="+- 0 8620 2905"/>
              <a:gd name="T89" fmla="*/ T88 w 5746"/>
              <a:gd name="T90" fmla="+- 0 6983 5351"/>
              <a:gd name="T91" fmla="*/ 6983 h 1800"/>
              <a:gd name="T92" fmla="+- 0 8643 2905"/>
              <a:gd name="T93" fmla="*/ T92 w 5746"/>
              <a:gd name="T94" fmla="+- 0 6920 5351"/>
              <a:gd name="T95" fmla="*/ 6920 h 1800"/>
              <a:gd name="T96" fmla="+- 0 8651 2905"/>
              <a:gd name="T97" fmla="*/ T96 w 5746"/>
              <a:gd name="T98" fmla="+- 0 6851 5351"/>
              <a:gd name="T99" fmla="*/ 6851 h 1800"/>
              <a:gd name="T100" fmla="+- 0 8651 2905"/>
              <a:gd name="T101" fmla="*/ T100 w 5746"/>
              <a:gd name="T102" fmla="+- 0 5651 5351"/>
              <a:gd name="T103" fmla="*/ 5651 h 1800"/>
              <a:gd name="T104" fmla="+- 0 8643 2905"/>
              <a:gd name="T105" fmla="*/ T104 w 5746"/>
              <a:gd name="T106" fmla="+- 0 5582 5351"/>
              <a:gd name="T107" fmla="*/ 5582 h 1800"/>
              <a:gd name="T108" fmla="+- 0 8620 2905"/>
              <a:gd name="T109" fmla="*/ T108 w 5746"/>
              <a:gd name="T110" fmla="+- 0 5519 5351"/>
              <a:gd name="T111" fmla="*/ 5519 h 1800"/>
              <a:gd name="T112" fmla="+- 0 8585 2905"/>
              <a:gd name="T113" fmla="*/ T112 w 5746"/>
              <a:gd name="T114" fmla="+- 0 5463 5351"/>
              <a:gd name="T115" fmla="*/ 5463 h 1800"/>
              <a:gd name="T116" fmla="+- 0 8538 2905"/>
              <a:gd name="T117" fmla="*/ T116 w 5746"/>
              <a:gd name="T118" fmla="+- 0 5417 5351"/>
              <a:gd name="T119" fmla="*/ 5417 h 1800"/>
              <a:gd name="T120" fmla="+- 0 8483 2905"/>
              <a:gd name="T121" fmla="*/ T120 w 5746"/>
              <a:gd name="T122" fmla="+- 0 5381 5351"/>
              <a:gd name="T123" fmla="*/ 5381 h 1800"/>
              <a:gd name="T124" fmla="+- 0 8420 2905"/>
              <a:gd name="T125" fmla="*/ T124 w 5746"/>
              <a:gd name="T126" fmla="+- 0 5359 5351"/>
              <a:gd name="T127" fmla="*/ 5359 h 1800"/>
              <a:gd name="T128" fmla="+- 0 8351 2905"/>
              <a:gd name="T129" fmla="*/ T128 w 5746"/>
              <a:gd name="T130" fmla="+- 0 5351 5351"/>
              <a:gd name="T131" fmla="*/ 5351 h 18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5746" h="1800">
                <a:moveTo>
                  <a:pt x="5446" y="0"/>
                </a:moveTo>
                <a:lnTo>
                  <a:pt x="300" y="0"/>
                </a:lnTo>
                <a:lnTo>
                  <a:pt x="231" y="8"/>
                </a:lnTo>
                <a:lnTo>
                  <a:pt x="168" y="30"/>
                </a:lnTo>
                <a:lnTo>
                  <a:pt x="113" y="66"/>
                </a:lnTo>
                <a:lnTo>
                  <a:pt x="66" y="112"/>
                </a:lnTo>
                <a:lnTo>
                  <a:pt x="31" y="168"/>
                </a:lnTo>
                <a:lnTo>
                  <a:pt x="8" y="231"/>
                </a:lnTo>
                <a:lnTo>
                  <a:pt x="0" y="300"/>
                </a:lnTo>
                <a:lnTo>
                  <a:pt x="0" y="1500"/>
                </a:lnTo>
                <a:lnTo>
                  <a:pt x="8" y="1569"/>
                </a:lnTo>
                <a:lnTo>
                  <a:pt x="31" y="1632"/>
                </a:lnTo>
                <a:lnTo>
                  <a:pt x="66" y="1687"/>
                </a:lnTo>
                <a:lnTo>
                  <a:pt x="113" y="1734"/>
                </a:lnTo>
                <a:lnTo>
                  <a:pt x="168" y="1769"/>
                </a:lnTo>
                <a:lnTo>
                  <a:pt x="231" y="1792"/>
                </a:lnTo>
                <a:lnTo>
                  <a:pt x="300" y="1800"/>
                </a:lnTo>
                <a:lnTo>
                  <a:pt x="5446" y="1800"/>
                </a:lnTo>
                <a:lnTo>
                  <a:pt x="5515" y="1792"/>
                </a:lnTo>
                <a:lnTo>
                  <a:pt x="5578" y="1769"/>
                </a:lnTo>
                <a:lnTo>
                  <a:pt x="5633" y="1734"/>
                </a:lnTo>
                <a:lnTo>
                  <a:pt x="5680" y="1687"/>
                </a:lnTo>
                <a:lnTo>
                  <a:pt x="5715" y="1632"/>
                </a:lnTo>
                <a:lnTo>
                  <a:pt x="5738" y="1569"/>
                </a:lnTo>
                <a:lnTo>
                  <a:pt x="5746" y="1500"/>
                </a:lnTo>
                <a:lnTo>
                  <a:pt x="5746" y="300"/>
                </a:lnTo>
                <a:lnTo>
                  <a:pt x="5738" y="231"/>
                </a:lnTo>
                <a:lnTo>
                  <a:pt x="5715" y="168"/>
                </a:lnTo>
                <a:lnTo>
                  <a:pt x="5680" y="112"/>
                </a:lnTo>
                <a:lnTo>
                  <a:pt x="5633" y="66"/>
                </a:lnTo>
                <a:lnTo>
                  <a:pt x="5578" y="30"/>
                </a:lnTo>
                <a:lnTo>
                  <a:pt x="5515" y="8"/>
                </a:lnTo>
                <a:lnTo>
                  <a:pt x="5446" y="0"/>
                </a:lnTo>
                <a:close/>
              </a:path>
            </a:pathLst>
          </a:custGeom>
          <a:solidFill>
            <a:srgbClr val="D7E8F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4790" algn="l"/>
                <a:tab pos="1924685" algn="l"/>
                <a:tab pos="2595245" algn="l"/>
                <a:tab pos="2977515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Преимущ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тва</a:t>
            </a:r>
            <a:r>
              <a:rPr kumimoji="0" lang="ru-RU" sz="1200" b="0" i="0" u="none" strike="noStrike" kern="1200" cap="none" spc="9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1200" b="0" i="0" u="none" strike="noStrike" kern="1200" cap="none" spc="9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осо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ен</a:t>
            </a:r>
            <a:r>
              <a:rPr kumimoji="0" lang="ru-RU" sz="12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ти:</a:t>
            </a:r>
            <a:r>
              <a:rPr kumimoji="0" lang="ru-RU" sz="1200" b="0" i="0" u="none" strike="noStrike" kern="1200" cap="none" spc="9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1200" b="0" i="1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учен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вер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ше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нного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выс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ш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бр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ани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я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12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ен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чения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-1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12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пи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1200" b="0" i="1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уд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ус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ойс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7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1200" b="0" i="0" u="none" strike="noStrike" kern="1200" cap="none" spc="7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</a:t>
            </a:r>
            <a:r>
              <a:rPr kumimoji="0" lang="ru-RU" sz="12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</a:t>
            </a:r>
            <a:r>
              <a:rPr kumimoji="0" lang="ru-RU" sz="12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вных</a:t>
            </a:r>
            <a:r>
              <a:rPr kumimoji="0" lang="ru-RU" sz="1200" b="0" i="0" u="none" strike="noStrike" kern="1200" cap="none" spc="7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фер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</a:t>
            </a:r>
            <a:r>
              <a:rPr kumimoji="0" lang="ru-RU" sz="12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ссиональной</a:t>
            </a:r>
            <a:r>
              <a:rPr kumimoji="0" lang="ru-RU" sz="1200" b="0" i="0" u="none" strike="noStrike" kern="1200" cap="none" spc="7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еят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льности</a:t>
            </a:r>
            <a:r>
              <a:rPr kumimoji="0" lang="ru-RU" sz="1200" b="0" i="0" u="none" strike="noStrike" kern="1200" cap="none" spc="7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пси</a:t>
            </a:r>
            <a:r>
              <a:rPr kumimoji="0" lang="ru-RU" sz="1200" b="0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хо</a:t>
            </a:r>
            <a:r>
              <a:rPr kumimoji="0" lang="ru-RU" sz="1200" b="0" i="1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лог</a:t>
            </a:r>
            <a:r>
              <a:rPr kumimoji="0" lang="ru-RU" sz="1200" b="0" i="1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5" name="Freeform 30">
            <a:extLst>
              <a:ext uri="{FF2B5EF4-FFF2-40B4-BE49-F238E27FC236}">
                <a16:creationId xmlns:a16="http://schemas.microsoft.com/office/drawing/2014/main" id="{8CE0AC72-A92A-4824-A177-142F3337FA59}"/>
              </a:ext>
            </a:extLst>
          </p:cNvPr>
          <p:cNvSpPr>
            <a:spLocks/>
          </p:cNvSpPr>
          <p:nvPr/>
        </p:nvSpPr>
        <p:spPr bwMode="auto">
          <a:xfrm>
            <a:off x="6312962" y="4680499"/>
            <a:ext cx="3784593" cy="1306393"/>
          </a:xfrm>
          <a:custGeom>
            <a:avLst/>
            <a:gdLst>
              <a:gd name="T0" fmla="+- 0 14779 9191"/>
              <a:gd name="T1" fmla="*/ T0 w 5924"/>
              <a:gd name="T2" fmla="+- 0 7372 7372"/>
              <a:gd name="T3" fmla="*/ 7372 h 2009"/>
              <a:gd name="T4" fmla="+- 0 9526 9191"/>
              <a:gd name="T5" fmla="*/ T4 w 5924"/>
              <a:gd name="T6" fmla="+- 0 7372 7372"/>
              <a:gd name="T7" fmla="*/ 7372 h 2009"/>
              <a:gd name="T8" fmla="+- 0 9449 9191"/>
              <a:gd name="T9" fmla="*/ T8 w 5924"/>
              <a:gd name="T10" fmla="+- 0 7380 7372"/>
              <a:gd name="T11" fmla="*/ 7380 h 2009"/>
              <a:gd name="T12" fmla="+- 0 9378 9191"/>
              <a:gd name="T13" fmla="*/ T12 w 5924"/>
              <a:gd name="T14" fmla="+- 0 7406 7372"/>
              <a:gd name="T15" fmla="*/ 7406 h 2009"/>
              <a:gd name="T16" fmla="+- 0 9316 9191"/>
              <a:gd name="T17" fmla="*/ T16 w 5924"/>
              <a:gd name="T18" fmla="+- 0 7445 7372"/>
              <a:gd name="T19" fmla="*/ 7445 h 2009"/>
              <a:gd name="T20" fmla="+- 0 9264 9191"/>
              <a:gd name="T21" fmla="*/ T20 w 5924"/>
              <a:gd name="T22" fmla="+- 0 7497 7372"/>
              <a:gd name="T23" fmla="*/ 7497 h 2009"/>
              <a:gd name="T24" fmla="+- 0 9225 9191"/>
              <a:gd name="T25" fmla="*/ T24 w 5924"/>
              <a:gd name="T26" fmla="+- 0 7559 7372"/>
              <a:gd name="T27" fmla="*/ 7559 h 2009"/>
              <a:gd name="T28" fmla="+- 0 9200 9191"/>
              <a:gd name="T29" fmla="*/ T28 w 5924"/>
              <a:gd name="T30" fmla="+- 0 7630 7372"/>
              <a:gd name="T31" fmla="*/ 7630 h 2009"/>
              <a:gd name="T32" fmla="+- 0 9191 9191"/>
              <a:gd name="T33" fmla="*/ T32 w 5924"/>
              <a:gd name="T34" fmla="+- 0 7706 7372"/>
              <a:gd name="T35" fmla="*/ 7706 h 2009"/>
              <a:gd name="T36" fmla="+- 0 9191 9191"/>
              <a:gd name="T37" fmla="*/ T36 w 5924"/>
              <a:gd name="T38" fmla="+- 0 9380 7372"/>
              <a:gd name="T39" fmla="*/ 9380 h 2009"/>
              <a:gd name="T40" fmla="+- 0 15114 9191"/>
              <a:gd name="T41" fmla="*/ T40 w 5924"/>
              <a:gd name="T42" fmla="+- 0 9380 7372"/>
              <a:gd name="T43" fmla="*/ 9380 h 2009"/>
              <a:gd name="T44" fmla="+- 0 15114 9191"/>
              <a:gd name="T45" fmla="*/ T44 w 5924"/>
              <a:gd name="T46" fmla="+- 0 7706 7372"/>
              <a:gd name="T47" fmla="*/ 7706 h 2009"/>
              <a:gd name="T48" fmla="+- 0 15105 9191"/>
              <a:gd name="T49" fmla="*/ T48 w 5924"/>
              <a:gd name="T50" fmla="+- 0 7630 7372"/>
              <a:gd name="T51" fmla="*/ 7630 h 2009"/>
              <a:gd name="T52" fmla="+- 0 15080 9191"/>
              <a:gd name="T53" fmla="*/ T52 w 5924"/>
              <a:gd name="T54" fmla="+- 0 7559 7372"/>
              <a:gd name="T55" fmla="*/ 7559 h 2009"/>
              <a:gd name="T56" fmla="+- 0 15040 9191"/>
              <a:gd name="T57" fmla="*/ T56 w 5924"/>
              <a:gd name="T58" fmla="+- 0 7497 7372"/>
              <a:gd name="T59" fmla="*/ 7497 h 2009"/>
              <a:gd name="T60" fmla="+- 0 14989 9191"/>
              <a:gd name="T61" fmla="*/ T60 w 5924"/>
              <a:gd name="T62" fmla="+- 0 7445 7372"/>
              <a:gd name="T63" fmla="*/ 7445 h 2009"/>
              <a:gd name="T64" fmla="+- 0 14926 9191"/>
              <a:gd name="T65" fmla="*/ T64 w 5924"/>
              <a:gd name="T66" fmla="+- 0 7406 7372"/>
              <a:gd name="T67" fmla="*/ 7406 h 2009"/>
              <a:gd name="T68" fmla="+- 0 14856 9191"/>
              <a:gd name="T69" fmla="*/ T68 w 5924"/>
              <a:gd name="T70" fmla="+- 0 7380 7372"/>
              <a:gd name="T71" fmla="*/ 7380 h 2009"/>
              <a:gd name="T72" fmla="+- 0 14779 9191"/>
              <a:gd name="T73" fmla="*/ T72 w 5924"/>
              <a:gd name="T74" fmla="+- 0 7372 7372"/>
              <a:gd name="T75" fmla="*/ 7372 h 20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5924" h="2009">
                <a:moveTo>
                  <a:pt x="5588" y="0"/>
                </a:moveTo>
                <a:lnTo>
                  <a:pt x="335" y="0"/>
                </a:lnTo>
                <a:lnTo>
                  <a:pt x="258" y="8"/>
                </a:lnTo>
                <a:lnTo>
                  <a:pt x="187" y="34"/>
                </a:lnTo>
                <a:lnTo>
                  <a:pt x="125" y="73"/>
                </a:lnTo>
                <a:lnTo>
                  <a:pt x="73" y="125"/>
                </a:lnTo>
                <a:lnTo>
                  <a:pt x="34" y="187"/>
                </a:lnTo>
                <a:lnTo>
                  <a:pt x="9" y="258"/>
                </a:lnTo>
                <a:lnTo>
                  <a:pt x="0" y="334"/>
                </a:lnTo>
                <a:lnTo>
                  <a:pt x="0" y="2008"/>
                </a:lnTo>
                <a:lnTo>
                  <a:pt x="5923" y="2008"/>
                </a:lnTo>
                <a:lnTo>
                  <a:pt x="5923" y="334"/>
                </a:lnTo>
                <a:lnTo>
                  <a:pt x="5914" y="258"/>
                </a:lnTo>
                <a:lnTo>
                  <a:pt x="5889" y="187"/>
                </a:lnTo>
                <a:lnTo>
                  <a:pt x="5849" y="125"/>
                </a:lnTo>
                <a:lnTo>
                  <a:pt x="5798" y="73"/>
                </a:lnTo>
                <a:lnTo>
                  <a:pt x="5735" y="34"/>
                </a:lnTo>
                <a:lnTo>
                  <a:pt x="5665" y="8"/>
                </a:lnTo>
                <a:lnTo>
                  <a:pt x="558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Выпускники работают: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- в психологических службах: МВД РФ, ФСБ РФ, МЧС РФ, ФСИН РФ, ФТС РФ, судебно-экспертные учреждения МЮ РФ, МО РФ, государственных учреждений.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- психологами и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HR-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менеджерами организаций, кадровых агентств, тренинговых центров и т.п.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1C7BEE-43AC-487F-92D8-8CC19CF539F7}"/>
              </a:ext>
            </a:extLst>
          </p:cNvPr>
          <p:cNvSpPr txBox="1"/>
          <p:nvPr/>
        </p:nvSpPr>
        <p:spPr>
          <a:xfrm>
            <a:off x="9199823" y="3089456"/>
            <a:ext cx="6136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heavy" strike="noStrike" kern="1200" cap="none" spc="-445" normalizeH="0" baseline="0" noProof="0" dirty="0">
                <a:ln>
                  <a:noFill/>
                </a:ln>
                <a:solidFill>
                  <a:srgbClr val="F59E00"/>
                </a:solidFill>
                <a:effectLst/>
                <a:uLnTx/>
                <a:uFill>
                  <a:solidFill>
                    <a:srgbClr val="F59E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666C46A-D815-4C09-B879-8D1BCD06D55C}"/>
              </a:ext>
            </a:extLst>
          </p:cNvPr>
          <p:cNvSpPr txBox="1"/>
          <p:nvPr/>
        </p:nvSpPr>
        <p:spPr>
          <a:xfrm>
            <a:off x="2217190" y="6098981"/>
            <a:ext cx="770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Ключевые</a:t>
            </a:r>
            <a:r>
              <a:rPr kumimoji="0" lang="ru-RU" sz="1200" b="1" i="1" u="none" strike="noStrike" kern="1200" cap="none" spc="-15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характеристики</a:t>
            </a:r>
            <a:r>
              <a:rPr kumimoji="0" lang="ru-RU" sz="1200" b="1" i="1" u="none" strike="noStrike" kern="1200" cap="none" spc="-65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образовательной</a:t>
            </a:r>
            <a:r>
              <a:rPr kumimoji="0" lang="ru-RU" sz="1200" b="1" i="1" u="none" strike="noStrike" kern="1200" cap="none" spc="-6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программы</a:t>
            </a:r>
            <a:r>
              <a:rPr kumimoji="0" lang="ru-RU" sz="1200" b="1" i="1" u="none" strike="noStrike" kern="1200" cap="none" spc="-45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ru-RU" sz="1200" b="1" i="1" u="none" strike="noStrike" kern="1200" cap="none" spc="-15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учебный</a:t>
            </a: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план,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календарный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учебный</a:t>
            </a: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график,</a:t>
            </a: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рабочие программы дисциплин </a:t>
            </a: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(модулей),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программы практик и  оценочных средств, методические материалы</a:t>
            </a:r>
          </a:p>
        </p:txBody>
      </p:sp>
      <p:sp>
        <p:nvSpPr>
          <p:cNvPr id="103" name="Rectangle 10">
            <a:extLst>
              <a:ext uri="{FF2B5EF4-FFF2-40B4-BE49-F238E27FC236}">
                <a16:creationId xmlns:a16="http://schemas.microsoft.com/office/drawing/2014/main" id="{C40D0BD6-6AE9-4B90-A732-BA1F57C86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144" y="0"/>
            <a:ext cx="1998850" cy="6877862"/>
          </a:xfrm>
          <a:prstGeom prst="rect">
            <a:avLst/>
          </a:prstGeom>
          <a:solidFill>
            <a:srgbClr val="DFDFD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32">
            <a:extLst>
              <a:ext uri="{FF2B5EF4-FFF2-40B4-BE49-F238E27FC236}">
                <a16:creationId xmlns:a16="http://schemas.microsoft.com/office/drawing/2014/main" id="{48FF1F96-301E-4FF8-A031-93BD1604BA44}"/>
              </a:ext>
            </a:extLst>
          </p:cNvPr>
          <p:cNvSpPr>
            <a:spLocks/>
          </p:cNvSpPr>
          <p:nvPr/>
        </p:nvSpPr>
        <p:spPr bwMode="auto">
          <a:xfrm>
            <a:off x="10346845" y="103822"/>
            <a:ext cx="1707521" cy="559435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4189B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общежитий </a:t>
            </a:r>
          </a:p>
        </p:txBody>
      </p:sp>
      <p:sp>
        <p:nvSpPr>
          <p:cNvPr id="109" name="Freeform 32">
            <a:extLst>
              <a:ext uri="{FF2B5EF4-FFF2-40B4-BE49-F238E27FC236}">
                <a16:creationId xmlns:a16="http://schemas.microsoft.com/office/drawing/2014/main" id="{78E56A37-B435-4E64-801C-FAC75258057A}"/>
              </a:ext>
            </a:extLst>
          </p:cNvPr>
          <p:cNvSpPr>
            <a:spLocks/>
          </p:cNvSpPr>
          <p:nvPr/>
        </p:nvSpPr>
        <p:spPr bwMode="auto">
          <a:xfrm>
            <a:off x="10342595" y="2117079"/>
            <a:ext cx="1765706" cy="559435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FFD77B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Базы практик и отдыха</a:t>
            </a:r>
          </a:p>
        </p:txBody>
      </p:sp>
      <p:sp>
        <p:nvSpPr>
          <p:cNvPr id="110" name="Freeform 32">
            <a:extLst>
              <a:ext uri="{FF2B5EF4-FFF2-40B4-BE49-F238E27FC236}">
                <a16:creationId xmlns:a16="http://schemas.microsoft.com/office/drawing/2014/main" id="{8E069934-CE96-4ED9-B474-C331C2448DB9}"/>
              </a:ext>
            </a:extLst>
          </p:cNvPr>
          <p:cNvSpPr>
            <a:spLocks/>
          </p:cNvSpPr>
          <p:nvPr/>
        </p:nvSpPr>
        <p:spPr bwMode="auto">
          <a:xfrm>
            <a:off x="10321733" y="755979"/>
            <a:ext cx="1765705" cy="559435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4189B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Бассейн</a:t>
            </a:r>
          </a:p>
        </p:txBody>
      </p:sp>
      <p:sp>
        <p:nvSpPr>
          <p:cNvPr id="111" name="Freeform 32">
            <a:extLst>
              <a:ext uri="{FF2B5EF4-FFF2-40B4-BE49-F238E27FC236}">
                <a16:creationId xmlns:a16="http://schemas.microsoft.com/office/drawing/2014/main" id="{B515DB34-862C-4214-BCD3-B2219C58AD02}"/>
              </a:ext>
            </a:extLst>
          </p:cNvPr>
          <p:cNvSpPr>
            <a:spLocks/>
          </p:cNvSpPr>
          <p:nvPr/>
        </p:nvSpPr>
        <p:spPr bwMode="auto">
          <a:xfrm>
            <a:off x="10342594" y="2795205"/>
            <a:ext cx="1809371" cy="559435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4189B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Стипендиальные программы </a:t>
            </a:r>
          </a:p>
        </p:txBody>
      </p:sp>
      <p:sp>
        <p:nvSpPr>
          <p:cNvPr id="112" name="Freeform 32">
            <a:extLst>
              <a:ext uri="{FF2B5EF4-FFF2-40B4-BE49-F238E27FC236}">
                <a16:creationId xmlns:a16="http://schemas.microsoft.com/office/drawing/2014/main" id="{F38650D5-1B30-4AED-BD91-969C1282BB85}"/>
              </a:ext>
            </a:extLst>
          </p:cNvPr>
          <p:cNvSpPr>
            <a:spLocks/>
          </p:cNvSpPr>
          <p:nvPr/>
        </p:nvSpPr>
        <p:spPr bwMode="auto">
          <a:xfrm>
            <a:off x="10321733" y="3468962"/>
            <a:ext cx="1805697" cy="834055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FFD77B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Международная академическая мобильность </a:t>
            </a:r>
          </a:p>
        </p:txBody>
      </p:sp>
      <p:sp>
        <p:nvSpPr>
          <p:cNvPr id="114" name="Freeform 32">
            <a:extLst>
              <a:ext uri="{FF2B5EF4-FFF2-40B4-BE49-F238E27FC236}">
                <a16:creationId xmlns:a16="http://schemas.microsoft.com/office/drawing/2014/main" id="{CE3953C5-D8E6-45E0-82DE-17AF108E22E2}"/>
              </a:ext>
            </a:extLst>
          </p:cNvPr>
          <p:cNvSpPr>
            <a:spLocks/>
          </p:cNvSpPr>
          <p:nvPr/>
        </p:nvSpPr>
        <p:spPr bwMode="auto">
          <a:xfrm>
            <a:off x="10346845" y="4434059"/>
            <a:ext cx="1765705" cy="607131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C5D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Проектное обучение</a:t>
            </a: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549AEC22-502F-4E12-9E19-2BAB8F6ED87E}"/>
              </a:ext>
            </a:extLst>
          </p:cNvPr>
          <p:cNvSpPr>
            <a:spLocks/>
          </p:cNvSpPr>
          <p:nvPr/>
        </p:nvSpPr>
        <p:spPr bwMode="auto">
          <a:xfrm>
            <a:off x="10354062" y="5121251"/>
            <a:ext cx="1765705" cy="859496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C5D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Электронное и дистанционное обучение</a:t>
            </a:r>
          </a:p>
        </p:txBody>
      </p:sp>
      <p:sp>
        <p:nvSpPr>
          <p:cNvPr id="116" name="Freeform 32">
            <a:extLst>
              <a:ext uri="{FF2B5EF4-FFF2-40B4-BE49-F238E27FC236}">
                <a16:creationId xmlns:a16="http://schemas.microsoft.com/office/drawing/2014/main" id="{2EEAA480-5346-4B12-85AF-F1D738EBFAA0}"/>
              </a:ext>
            </a:extLst>
          </p:cNvPr>
          <p:cNvSpPr>
            <a:spLocks/>
          </p:cNvSpPr>
          <p:nvPr/>
        </p:nvSpPr>
        <p:spPr bwMode="auto">
          <a:xfrm>
            <a:off x="10340148" y="6082020"/>
            <a:ext cx="1768154" cy="707096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C5D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Языковая подготовка</a:t>
            </a:r>
          </a:p>
        </p:txBody>
      </p:sp>
      <p:sp>
        <p:nvSpPr>
          <p:cNvPr id="36" name="Shape 9">
            <a:extLst>
              <a:ext uri="{FF2B5EF4-FFF2-40B4-BE49-F238E27FC236}">
                <a16:creationId xmlns:a16="http://schemas.microsoft.com/office/drawing/2014/main" id="{4EAEC75B-34B0-2F4C-982E-2B441CD3984C}"/>
              </a:ext>
            </a:extLst>
          </p:cNvPr>
          <p:cNvSpPr txBox="1"/>
          <p:nvPr/>
        </p:nvSpPr>
        <p:spPr>
          <a:xfrm>
            <a:off x="982082" y="1644653"/>
            <a:ext cx="553998" cy="4515485"/>
          </a:xfrm>
          <a:prstGeom prst="rect">
            <a:avLst/>
          </a:prstGeom>
          <a:noFill/>
        </p:spPr>
        <p:txBody>
          <a:bodyPr vert="vert270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Специализация 1. Морально-психологическое обеспечение служебной деятельности</a:t>
            </a:r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50587FDF-E797-0E43-82D3-7CB00E579EE1}"/>
              </a:ext>
            </a:extLst>
          </p:cNvPr>
          <p:cNvSpPr>
            <a:spLocks/>
          </p:cNvSpPr>
          <p:nvPr/>
        </p:nvSpPr>
        <p:spPr bwMode="auto">
          <a:xfrm>
            <a:off x="10315574" y="1414633"/>
            <a:ext cx="1765705" cy="559435"/>
          </a:xfrm>
          <a:custGeom>
            <a:avLst/>
            <a:gdLst>
              <a:gd name="T0" fmla="+- 0 18787 16097"/>
              <a:gd name="T1" fmla="*/ T0 w 2837"/>
              <a:gd name="T2" fmla="+- 0 254 254"/>
              <a:gd name="T3" fmla="*/ 254 h 881"/>
              <a:gd name="T4" fmla="+- 0 16244 16097"/>
              <a:gd name="T5" fmla="*/ T4 w 2837"/>
              <a:gd name="T6" fmla="+- 0 254 254"/>
              <a:gd name="T7" fmla="*/ 254 h 881"/>
              <a:gd name="T8" fmla="+- 0 16186 16097"/>
              <a:gd name="T9" fmla="*/ T8 w 2837"/>
              <a:gd name="T10" fmla="+- 0 266 254"/>
              <a:gd name="T11" fmla="*/ 266 h 881"/>
              <a:gd name="T12" fmla="+- 0 16140 16097"/>
              <a:gd name="T13" fmla="*/ T12 w 2837"/>
              <a:gd name="T14" fmla="+- 0 297 254"/>
              <a:gd name="T15" fmla="*/ 297 h 881"/>
              <a:gd name="T16" fmla="+- 0 16108 16097"/>
              <a:gd name="T17" fmla="*/ T16 w 2837"/>
              <a:gd name="T18" fmla="+- 0 344 254"/>
              <a:gd name="T19" fmla="*/ 344 h 881"/>
              <a:gd name="T20" fmla="+- 0 16097 16097"/>
              <a:gd name="T21" fmla="*/ T20 w 2837"/>
              <a:gd name="T22" fmla="+- 0 401 254"/>
              <a:gd name="T23" fmla="*/ 401 h 881"/>
              <a:gd name="T24" fmla="+- 0 16097 16097"/>
              <a:gd name="T25" fmla="*/ T24 w 2837"/>
              <a:gd name="T26" fmla="+- 0 988 254"/>
              <a:gd name="T27" fmla="*/ 988 h 881"/>
              <a:gd name="T28" fmla="+- 0 16108 16097"/>
              <a:gd name="T29" fmla="*/ T28 w 2837"/>
              <a:gd name="T30" fmla="+- 0 1046 254"/>
              <a:gd name="T31" fmla="*/ 1046 h 881"/>
              <a:gd name="T32" fmla="+- 0 16140 16097"/>
              <a:gd name="T33" fmla="*/ T32 w 2837"/>
              <a:gd name="T34" fmla="+- 0 1092 254"/>
              <a:gd name="T35" fmla="*/ 1092 h 881"/>
              <a:gd name="T36" fmla="+- 0 16186 16097"/>
              <a:gd name="T37" fmla="*/ T36 w 2837"/>
              <a:gd name="T38" fmla="+- 0 1124 254"/>
              <a:gd name="T39" fmla="*/ 1124 h 881"/>
              <a:gd name="T40" fmla="+- 0 16244 16097"/>
              <a:gd name="T41" fmla="*/ T40 w 2837"/>
              <a:gd name="T42" fmla="+- 0 1135 254"/>
              <a:gd name="T43" fmla="*/ 1135 h 881"/>
              <a:gd name="T44" fmla="+- 0 18787 16097"/>
              <a:gd name="T45" fmla="*/ T44 w 2837"/>
              <a:gd name="T46" fmla="+- 0 1135 254"/>
              <a:gd name="T47" fmla="*/ 1135 h 881"/>
              <a:gd name="T48" fmla="+- 0 18844 16097"/>
              <a:gd name="T49" fmla="*/ T48 w 2837"/>
              <a:gd name="T50" fmla="+- 0 1124 254"/>
              <a:gd name="T51" fmla="*/ 1124 h 881"/>
              <a:gd name="T52" fmla="+- 0 18891 16097"/>
              <a:gd name="T53" fmla="*/ T52 w 2837"/>
              <a:gd name="T54" fmla="+- 0 1092 254"/>
              <a:gd name="T55" fmla="*/ 1092 h 881"/>
              <a:gd name="T56" fmla="+- 0 18922 16097"/>
              <a:gd name="T57" fmla="*/ T56 w 2837"/>
              <a:gd name="T58" fmla="+- 0 1046 254"/>
              <a:gd name="T59" fmla="*/ 1046 h 881"/>
              <a:gd name="T60" fmla="+- 0 18934 16097"/>
              <a:gd name="T61" fmla="*/ T60 w 2837"/>
              <a:gd name="T62" fmla="+- 0 988 254"/>
              <a:gd name="T63" fmla="*/ 988 h 881"/>
              <a:gd name="T64" fmla="+- 0 18934 16097"/>
              <a:gd name="T65" fmla="*/ T64 w 2837"/>
              <a:gd name="T66" fmla="+- 0 401 254"/>
              <a:gd name="T67" fmla="*/ 401 h 881"/>
              <a:gd name="T68" fmla="+- 0 18922 16097"/>
              <a:gd name="T69" fmla="*/ T68 w 2837"/>
              <a:gd name="T70" fmla="+- 0 344 254"/>
              <a:gd name="T71" fmla="*/ 344 h 881"/>
              <a:gd name="T72" fmla="+- 0 18891 16097"/>
              <a:gd name="T73" fmla="*/ T72 w 2837"/>
              <a:gd name="T74" fmla="+- 0 297 254"/>
              <a:gd name="T75" fmla="*/ 297 h 881"/>
              <a:gd name="T76" fmla="+- 0 18844 16097"/>
              <a:gd name="T77" fmla="*/ T76 w 2837"/>
              <a:gd name="T78" fmla="+- 0 266 254"/>
              <a:gd name="T79" fmla="*/ 266 h 881"/>
              <a:gd name="T80" fmla="+- 0 18787 16097"/>
              <a:gd name="T81" fmla="*/ T80 w 2837"/>
              <a:gd name="T82" fmla="+- 0 254 254"/>
              <a:gd name="T83" fmla="*/ 254 h 8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2837" h="881">
                <a:moveTo>
                  <a:pt x="2690" y="0"/>
                </a:moveTo>
                <a:lnTo>
                  <a:pt x="147" y="0"/>
                </a:lnTo>
                <a:lnTo>
                  <a:pt x="89" y="12"/>
                </a:lnTo>
                <a:lnTo>
                  <a:pt x="43" y="43"/>
                </a:lnTo>
                <a:lnTo>
                  <a:pt x="11" y="90"/>
                </a:lnTo>
                <a:lnTo>
                  <a:pt x="0" y="147"/>
                </a:lnTo>
                <a:lnTo>
                  <a:pt x="0" y="734"/>
                </a:lnTo>
                <a:lnTo>
                  <a:pt x="11" y="792"/>
                </a:lnTo>
                <a:lnTo>
                  <a:pt x="43" y="838"/>
                </a:lnTo>
                <a:lnTo>
                  <a:pt x="89" y="870"/>
                </a:lnTo>
                <a:lnTo>
                  <a:pt x="147" y="881"/>
                </a:lnTo>
                <a:lnTo>
                  <a:pt x="2690" y="881"/>
                </a:lnTo>
                <a:lnTo>
                  <a:pt x="2747" y="870"/>
                </a:lnTo>
                <a:lnTo>
                  <a:pt x="2794" y="838"/>
                </a:lnTo>
                <a:lnTo>
                  <a:pt x="2825" y="792"/>
                </a:lnTo>
                <a:lnTo>
                  <a:pt x="2837" y="734"/>
                </a:lnTo>
                <a:lnTo>
                  <a:pt x="2837" y="147"/>
                </a:lnTo>
                <a:lnTo>
                  <a:pt x="2825" y="90"/>
                </a:lnTo>
                <a:lnTo>
                  <a:pt x="2794" y="43"/>
                </a:lnTo>
                <a:lnTo>
                  <a:pt x="2747" y="12"/>
                </a:lnTo>
                <a:lnTo>
                  <a:pt x="2690" y="0"/>
                </a:lnTo>
                <a:close/>
              </a:path>
            </a:pathLst>
          </a:custGeom>
          <a:solidFill>
            <a:srgbClr val="4189B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0760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rik\Desktop\флаеры. афишы и дерьмо\преза_2.png">
            <a:extLst>
              <a:ext uri="{FF2B5EF4-FFF2-40B4-BE49-F238E27FC236}">
                <a16:creationId xmlns:a16="http://schemas.microsoft.com/office/drawing/2014/main" id="{F92E42F4-ABF4-412F-8EB7-5C2BDB8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  <a:alphaModFix amt="50000"/>
          </a:blip>
          <a:srcRect l="2740" t="14783" r="28908" b="64578"/>
          <a:stretch>
            <a:fillRect/>
          </a:stretch>
        </p:blipFill>
        <p:spPr bwMode="auto">
          <a:xfrm>
            <a:off x="2823540" y="-11587"/>
            <a:ext cx="9368460" cy="1271485"/>
          </a:xfrm>
          <a:prstGeom prst="rect">
            <a:avLst/>
          </a:prstGeom>
          <a:noFill/>
        </p:spPr>
      </p:pic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ДАННЫЕ ПРОЕКТА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BBE666-B933-4BAC-92EB-5DC205177F9B}"/>
              </a:ext>
            </a:extLst>
          </p:cNvPr>
          <p:cNvSpPr txBox="1">
            <a:spLocks/>
          </p:cNvSpPr>
          <p:nvPr/>
        </p:nvSpPr>
        <p:spPr>
          <a:xfrm>
            <a:off x="28506" y="4380046"/>
            <a:ext cx="2835013" cy="247795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ЯЗЫК ОБУЧЕНИЯ - РУССКИЙ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ФОРМА ОБУЧЕНИЯ: </a:t>
            </a:r>
            <a:r>
              <a:rPr kumimoji="0" lang="ru-RU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очная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СРОКИ ОБУЧЕНИЯ: </a:t>
            </a:r>
            <a:r>
              <a:rPr kumimoji="0" lang="ru-RU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5,5 лет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БЮДЖЕТНЫЕ МЕСТА: </a:t>
            </a:r>
            <a:r>
              <a:rPr kumimoji="0" lang="ru-RU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мест</a:t>
            </a:r>
            <a:endParaRPr kumimoji="0" lang="ru-RU" sz="11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МЕСТА С ПОЛНЫМ ВОЗМЕЩЕНИЕМ (Коммерческая основа): </a:t>
            </a:r>
            <a:r>
              <a:rPr kumimoji="0" lang="ru-RU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мест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Стоимость обучения – 119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тыс.р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в год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Экзамены: </a:t>
            </a:r>
            <a:r>
              <a:rPr kumimoji="0" lang="ru-RU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Математика (профиль)-50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Русский язык-50</a:t>
            </a:r>
            <a:endParaRPr kumimoji="0" lang="ru-RU" sz="11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Биология-50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40EC2-8E3B-4F8C-AE63-2E50F3D2FC64}"/>
              </a:ext>
            </a:extLst>
          </p:cNvPr>
          <p:cNvSpPr txBox="1"/>
          <p:nvPr/>
        </p:nvSpPr>
        <p:spPr>
          <a:xfrm>
            <a:off x="2278668" y="1320671"/>
            <a:ext cx="8824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37.05.01 –Клиническая психология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(Патопсихологическая диагностика и психотерапия)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EA878E-D021-4976-B129-BFE83841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75" y="2042562"/>
            <a:ext cx="1362265" cy="25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BAB7C7-C120-4941-AAC3-09DDB733613F}"/>
              </a:ext>
            </a:extLst>
          </p:cNvPr>
          <p:cNvSpPr txBox="1"/>
          <p:nvPr/>
        </p:nvSpPr>
        <p:spPr>
          <a:xfrm>
            <a:off x="2893372" y="2328185"/>
            <a:ext cx="5469578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Уникальность программы: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программа специалитета 37.05.01 - «Клиническая психология»,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наряду с общегуманитарными, математическими, естественно-научными и профессиональными дисциплинами, включает также ряд практически ориентированных курсов и практик. Несомненным достоинством образовательной программы «Клиническая психология» является ее междисциплинарный характер. Учебный план содержит достаточное количество медицинских, биологических, социо-гуманитарных дисциплин, что обеспечивает высокий уровень подготовки специалистов.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научно-исследовательской работы: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Профессия клинического психолога относится к одной из самых востребованных  и перспективных на рынке труда. Специальность клинического психолога дает большие перспективны в области: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Психологического консультирования;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Психотерапии и психотерапевтической помощи различным категориям населения;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Работы в учреждениях здравоохранения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Психологической экспертизы в практике юриспруденции и криминалистики;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Отборе кадров и профилактике профессионального выгорания у представителей разных профессий;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Реабилитации лиц с ограниченными возможностями здоровья;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Оказании экстренной помощи населению при ЧС.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062A9-6C38-4961-815B-445E982620B3}"/>
              </a:ext>
            </a:extLst>
          </p:cNvPr>
          <p:cNvSpPr txBox="1"/>
          <p:nvPr/>
        </p:nvSpPr>
        <p:spPr>
          <a:xfrm>
            <a:off x="-157" y="2040528"/>
            <a:ext cx="6528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образовательной программы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СПЕЦИАЛИТЕТА: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2BDBD-1083-48B7-BAF2-D4E3395370B6}"/>
              </a:ext>
            </a:extLst>
          </p:cNvPr>
          <p:cNvSpPr txBox="1"/>
          <p:nvPr/>
        </p:nvSpPr>
        <p:spPr>
          <a:xfrm>
            <a:off x="-47263" y="2494697"/>
            <a:ext cx="1447800" cy="159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Кузенко Светлана Сергеевна,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к.пс.н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доцент кафедры психофизиологии и клинической психологии АПП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kuzenko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/>
              </a:rPr>
              <a:t>@sfedu.ru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+79281993665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3BA6BC-E24D-4BF4-927D-86E6057D0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06" y="3496062"/>
            <a:ext cx="178263" cy="132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32B350-F903-445B-9CD3-06080451F0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71" y="3738166"/>
            <a:ext cx="172837" cy="1728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625855-7E32-4EAF-BFDD-7FD11D9F2877}"/>
              </a:ext>
            </a:extLst>
          </p:cNvPr>
          <p:cNvSpPr txBox="1"/>
          <p:nvPr/>
        </p:nvSpPr>
        <p:spPr>
          <a:xfrm>
            <a:off x="8960752" y="2411947"/>
            <a:ext cx="27104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ПЕРСПЕКТИВЫ ТРУДОУСТРОЙСТВА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B0503020204020204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Потенциальными работодателями для выпускников являются: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-ГУВД Ростовской области,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-Главное управление федеральной службы исполнения наказаний,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-Штаб СКВО,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-Лечебно-реабилитационные центры, Дом творчества детей и молодежи,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-центры социальной помощи семье и детям, психоневрологические диспансеры и т.д.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B0503020204020204" pitchFamily="49" charset="-122"/>
                <a:cs typeface="Times New Roman" panose="02020603050405020304" pitchFamily="18" charset="0"/>
              </a:rPr>
              <a:t>Именно на базе этих учреждений студенты, обучающиеся по данной ООП, проходят различные виды практик, что дает возможность знакомства работодателей со своими потенциальными работниками, создает перспективу для последующего трудоустройства.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FB8911-58BB-9BF1-40AA-6A0973F5BD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7600" y="3361938"/>
            <a:ext cx="176799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/>
                <a:cs typeface="Times New Roman"/>
              </a:rPr>
              <a:t>44.05.01. Психология и педагогика </a:t>
            </a:r>
            <a:r>
              <a:rPr lang="ru-RU" sz="2000" b="1" dirty="0" err="1">
                <a:latin typeface="Times New Roman"/>
                <a:cs typeface="Times New Roman"/>
              </a:rPr>
              <a:t>девиантного</a:t>
            </a:r>
            <a:r>
              <a:rPr lang="ru-RU" sz="2000" b="1" dirty="0">
                <a:latin typeface="Times New Roman"/>
                <a:cs typeface="Times New Roman"/>
              </a:rPr>
              <a:t> поведения</a:t>
            </a:r>
            <a:br>
              <a:rPr lang="ru-RU" sz="2000" b="1" dirty="0">
                <a:latin typeface="Times New Roman"/>
                <a:cs typeface="Times New Roman"/>
              </a:rPr>
            </a:br>
            <a:r>
              <a:rPr lang="ru-RU" sz="2000" b="1" dirty="0">
                <a:latin typeface="Times New Roman"/>
                <a:cs typeface="Times New Roman"/>
              </a:rPr>
              <a:t>Присваиваемая квалификация </a:t>
            </a:r>
            <a:r>
              <a:rPr lang="mr-IN" sz="2000" b="1" dirty="0">
                <a:latin typeface="Times New Roman"/>
                <a:cs typeface="Times New Roman"/>
              </a:rPr>
              <a:t>–</a:t>
            </a:r>
            <a:r>
              <a:rPr lang="ru-RU" sz="2000" b="1" dirty="0">
                <a:latin typeface="Times New Roman"/>
                <a:cs typeface="Times New Roman"/>
              </a:rPr>
              <a:t> специалист</a:t>
            </a:r>
            <a:br>
              <a:rPr lang="ru-RU" sz="2000" b="1" dirty="0">
                <a:latin typeface="Times New Roman"/>
                <a:cs typeface="Times New Roman"/>
              </a:rPr>
            </a:br>
            <a:r>
              <a:rPr lang="ru-RU" sz="2000" b="1" dirty="0">
                <a:latin typeface="Times New Roman"/>
                <a:cs typeface="Times New Roman"/>
              </a:rPr>
              <a:t>Продолжительность обучения </a:t>
            </a:r>
            <a:r>
              <a:rPr lang="mr-IN" sz="2000" b="1" dirty="0">
                <a:latin typeface="Times New Roman"/>
                <a:cs typeface="Times New Roman"/>
              </a:rPr>
              <a:t>–</a:t>
            </a:r>
            <a:r>
              <a:rPr lang="ru-RU" sz="2000" b="1" dirty="0">
                <a:latin typeface="Times New Roman"/>
                <a:cs typeface="Times New Roman"/>
              </a:rPr>
              <a:t> 5 лет</a:t>
            </a:r>
            <a:br>
              <a:rPr lang="ru-RU" sz="2000" b="1" dirty="0">
                <a:latin typeface="Times New Roman"/>
                <a:cs typeface="Times New Roman"/>
              </a:rPr>
            </a:br>
            <a:r>
              <a:rPr lang="ru-RU" sz="1300" i="1" dirty="0">
                <a:latin typeface="Times New Roman"/>
                <a:cs typeface="Times New Roman"/>
              </a:rPr>
              <a:t>Руководитель образовательной программы </a:t>
            </a:r>
            <a:r>
              <a:rPr lang="mr-IN" sz="1300" i="1" dirty="0">
                <a:latin typeface="Times New Roman"/>
                <a:cs typeface="Times New Roman"/>
              </a:rPr>
              <a:t>–</a:t>
            </a:r>
            <a:br>
              <a:rPr lang="ru-RU" sz="1300" i="1" dirty="0">
                <a:latin typeface="Times New Roman"/>
                <a:cs typeface="Times New Roman"/>
              </a:rPr>
            </a:br>
            <a:r>
              <a:rPr lang="ru-RU" sz="1300" i="1" dirty="0" err="1">
                <a:latin typeface="Times New Roman"/>
                <a:cs typeface="Times New Roman"/>
              </a:rPr>
              <a:t>к.пед.н</a:t>
            </a:r>
            <a:r>
              <a:rPr lang="ru-RU" sz="1300" i="1" dirty="0">
                <a:latin typeface="Times New Roman"/>
                <a:cs typeface="Times New Roman"/>
              </a:rPr>
              <a:t>., доцент Каменева Ирина Юрьевна (</a:t>
            </a:r>
            <a:r>
              <a:rPr lang="ru-RU" sz="1300" i="1" dirty="0" err="1">
                <a:latin typeface="Times New Roman"/>
                <a:cs typeface="Times New Roman"/>
              </a:rPr>
              <a:t>iykameneva@sfedu.ru</a:t>
            </a:r>
            <a:r>
              <a:rPr lang="ru-RU" sz="1300" i="1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342235"/>
              </p:ext>
            </p:extLst>
          </p:nvPr>
        </p:nvGraphicFramePr>
        <p:xfrm>
          <a:off x="1981200" y="1617870"/>
          <a:ext cx="8229600" cy="529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Форма обучения </a:t>
                      </a:r>
                      <a:r>
                        <a:rPr lang="mr-IN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очная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бюджетных мест </a:t>
                      </a:r>
                      <a:r>
                        <a:rPr lang="mr-IN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47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мест с полным возмещением затрат </a:t>
                      </a:r>
                      <a:r>
                        <a:rPr lang="mr-IN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3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Язык обучения </a:t>
                      </a:r>
                      <a:r>
                        <a:rPr lang="mr-IN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русский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Вступительные экзамены: русский язык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мин.балл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50), обществознание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мин.балл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50), математика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мин.балл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50)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БАЗОВЫЕ</a:t>
                      </a:r>
                      <a:r>
                        <a:rPr lang="ru-RU" sz="1400" b="1" baseline="0" dirty="0">
                          <a:latin typeface="Times New Roman"/>
                          <a:cs typeface="Times New Roman"/>
                        </a:rPr>
                        <a:t> ПРЕДМЕТЫ:</a:t>
                      </a:r>
                    </a:p>
                    <a:p>
                      <a:endParaRPr lang="ru-RU" sz="1400" b="1" baseline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Общая психология,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Общие основы педагогики,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Психофизиология,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baseline="0" dirty="0">
                          <a:latin typeface="Times New Roman"/>
                          <a:cs typeface="Times New Roman"/>
                        </a:rPr>
                        <a:t> психология,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baseline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aseline="0" dirty="0">
                          <a:latin typeface="Times New Roman"/>
                          <a:cs typeface="Times New Roman"/>
                        </a:rPr>
                        <a:t>Социальная педагогика,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baseline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aseline="0" dirty="0">
                          <a:latin typeface="Times New Roman"/>
                          <a:cs typeface="Times New Roman"/>
                        </a:rPr>
                        <a:t>Психология личности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baseline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aseline="0" dirty="0">
                          <a:latin typeface="Times New Roman"/>
                          <a:cs typeface="Times New Roman"/>
                        </a:rPr>
                        <a:t>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СПЕЦИАЛЬНЫЕ</a:t>
                      </a:r>
                      <a:r>
                        <a:rPr lang="ru-RU" sz="1400" b="1" baseline="0" dirty="0">
                          <a:latin typeface="Times New Roman"/>
                          <a:cs typeface="Times New Roman"/>
                        </a:rPr>
                        <a:t> ПРЕДМЕТЫ:</a:t>
                      </a:r>
                    </a:p>
                    <a:p>
                      <a:pPr>
                        <a:lnSpc>
                          <a:spcPct val="60000"/>
                        </a:lnSpc>
                      </a:pPr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>
                          <a:latin typeface="Times New Roman"/>
                          <a:cs typeface="Times New Roman"/>
                        </a:rPr>
                        <a:t>Психология </a:t>
                      </a:r>
                      <a:r>
                        <a:rPr lang="ru-RU" sz="1400" b="0" dirty="0" err="1">
                          <a:latin typeface="Times New Roman"/>
                          <a:cs typeface="Times New Roman"/>
                        </a:rPr>
                        <a:t>девиантного</a:t>
                      </a:r>
                      <a:r>
                        <a:rPr lang="ru-RU" sz="1400" b="0" dirty="0">
                          <a:latin typeface="Times New Roman"/>
                          <a:cs typeface="Times New Roman"/>
                        </a:rPr>
                        <a:t> поведения,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>
                          <a:latin typeface="Times New Roman"/>
                          <a:cs typeface="Times New Roman"/>
                        </a:rPr>
                        <a:t>Психология трудных жизненных ситуаций 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профилактика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аддиктивного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поведения,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b="0" baseline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Сопровождение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девиантных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 детей и подростков: профилактика, коррекция, реабилитация,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Оценка и коррекция рисков образовательной и социальной среды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др.</a:t>
                      </a:r>
                    </a:p>
                    <a:p>
                      <a:pPr>
                        <a:lnSpc>
                          <a:spcPct val="600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ПРЕИМУЩЕСТВА:</a:t>
                      </a:r>
                    </a:p>
                    <a:p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ru-RU" sz="1400" b="0" dirty="0">
                          <a:latin typeface="Times New Roman"/>
                          <a:cs typeface="Times New Roman"/>
                        </a:rPr>
                        <a:t>Образовательная программа готовит</a:t>
                      </a:r>
                      <a:r>
                        <a:rPr lang="ru-RU" sz="1400" b="0" baseline="0" dirty="0">
                          <a:latin typeface="Times New Roman"/>
                          <a:cs typeface="Times New Roman"/>
                        </a:rPr>
                        <a:t> специалистов с психологическими и педагогическими компетенциями, способных решать комплексные задачи на стыке психологии, педагогики, социальной работы и правоохранительной практики</a:t>
                      </a:r>
                      <a:endParaRPr lang="ru-RU" sz="14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ПЕРСПЕКТИВЫ</a:t>
                      </a:r>
                      <a:endParaRPr lang="ru-RU" sz="1400" b="1" baseline="0" dirty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ru-RU" sz="1400" b="1" baseline="0" dirty="0">
                          <a:latin typeface="Times New Roman"/>
                          <a:cs typeface="Times New Roman"/>
                        </a:rPr>
                        <a:t>НА РЫНКЕ ТРУДА</a:t>
                      </a: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lang="ru-RU" sz="1400" baseline="0" dirty="0">
                          <a:latin typeface="Times New Roman"/>
                          <a:cs typeface="Times New Roman"/>
                        </a:rPr>
                        <a:t> учреждения,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baseline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aseline="0" dirty="0">
                          <a:latin typeface="Times New Roman"/>
                          <a:cs typeface="Times New Roman"/>
                        </a:rPr>
                        <a:t>психологические центры,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baseline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учреждения социальной защиты,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органы опеки и попечительства,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правоохранительные органы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73" y="53519"/>
            <a:ext cx="1059575" cy="15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rik\Desktop\флаеры. афишы и дерьмо\преза_2.png">
            <a:extLst>
              <a:ext uri="{FF2B5EF4-FFF2-40B4-BE49-F238E27FC236}">
                <a16:creationId xmlns:a16="http://schemas.microsoft.com/office/drawing/2014/main" id="{F92E42F4-ABF4-412F-8EB7-5C2BDB8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  <a:alphaModFix amt="50000"/>
          </a:blip>
          <a:srcRect l="2740" t="14783" r="28908" b="64578"/>
          <a:stretch>
            <a:fillRect/>
          </a:stretch>
        </p:blipFill>
        <p:spPr bwMode="auto">
          <a:xfrm>
            <a:off x="2823540" y="-11587"/>
            <a:ext cx="9368460" cy="1271485"/>
          </a:xfrm>
          <a:prstGeom prst="rect">
            <a:avLst/>
          </a:prstGeom>
          <a:noFill/>
        </p:spPr>
      </p:pic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ДАННЫЕ ПРОЕКТА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D8C37096-2532-4084-B399-B5EB7B02B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855" y="2318137"/>
            <a:ext cx="1005282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Nova Cond" panose="020B0506020202020204" pitchFamily="34" charset="0"/>
              </a:rPr>
              <a:t>Кореневская Марина Евгеньевна</a:t>
            </a:r>
          </a:p>
          <a:p>
            <a:pPr algn="ctr"/>
            <a:r>
              <a:rPr lang="en-US" sz="4000" b="1" dirty="0">
                <a:latin typeface="Arial Nova Cond" panose="020B0506020202020204" pitchFamily="34" charset="0"/>
              </a:rPr>
              <a:t>E-mail</a:t>
            </a:r>
            <a:r>
              <a:rPr lang="ru-RU" sz="4000" b="1" dirty="0">
                <a:latin typeface="Arial Nova Cond" panose="020B0506020202020204" pitchFamily="34" charset="0"/>
              </a:rPr>
              <a:t>: </a:t>
            </a:r>
            <a:r>
              <a:rPr lang="en-US" sz="4000" b="1" dirty="0">
                <a:latin typeface="Arial Nova Cond" panose="020B0506020202020204" pitchFamily="34" charset="0"/>
                <a:hlinkClick r:id="rId6"/>
              </a:rPr>
              <a:t>mekorenevskaya@sfedu.ru</a:t>
            </a:r>
            <a:endParaRPr lang="ru-RU" sz="4000" b="1" dirty="0">
              <a:latin typeface="Arial Nova Cond" panose="020B0506020202020204" pitchFamily="34" charset="0"/>
            </a:endParaRPr>
          </a:p>
          <a:p>
            <a:pPr algn="ctr"/>
            <a:r>
              <a:rPr lang="en-US" sz="4000" b="1" dirty="0">
                <a:latin typeface="Arial Nova Cond" panose="020B0506020202020204" pitchFamily="34" charset="0"/>
                <a:hlinkClick r:id="rId7"/>
              </a:rPr>
              <a:t>mek1961@list.ru</a:t>
            </a:r>
            <a:endParaRPr lang="en-US" sz="4000" b="1" dirty="0">
              <a:latin typeface="Arial Nova Cond" panose="020B0506020202020204" pitchFamily="34" charset="0"/>
            </a:endParaRPr>
          </a:p>
          <a:p>
            <a:pPr algn="ctr"/>
            <a:endParaRPr lang="ru-RU" sz="4000" b="1" dirty="0">
              <a:latin typeface="Arial Nova Cond" panose="020B0506020202020204" pitchFamily="34" charset="0"/>
            </a:endParaRPr>
          </a:p>
          <a:p>
            <a:pPr algn="ctr"/>
            <a:r>
              <a:rPr lang="ru-RU" sz="4000" b="1" dirty="0">
                <a:latin typeface="Arial Nova Cond" panose="020B0506020202020204" pitchFamily="34" charset="0"/>
              </a:rPr>
              <a:t>Тел: 8-961-285-62-40 (</a:t>
            </a:r>
            <a:r>
              <a:rPr lang="en-US" sz="4000" b="1" dirty="0">
                <a:latin typeface="Arial Nova Cond" panose="020B0506020202020204" pitchFamily="34" charset="0"/>
              </a:rPr>
              <a:t>WhatsApp)</a:t>
            </a:r>
            <a:endParaRPr lang="ru-RU" sz="4000" b="1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5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EE4667-DDC9-4458-9724-144B9254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8" y="122023"/>
            <a:ext cx="1527496" cy="12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2FF728-F27F-4A68-9A73-540621D1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" y="8851"/>
            <a:ext cx="12192000" cy="1556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70E649-2BCB-44FE-9D42-114D5D0D82BF}"/>
              </a:ext>
            </a:extLst>
          </p:cNvPr>
          <p:cNvSpPr txBox="1"/>
          <p:nvPr/>
        </p:nvSpPr>
        <p:spPr>
          <a:xfrm>
            <a:off x="724551" y="5619684"/>
            <a:ext cx="4174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Nova Cond" panose="020B0506020202020204" pitchFamily="34" charset="0"/>
              </a:rPr>
              <a:t>10 программ бакалавриата</a:t>
            </a:r>
          </a:p>
          <a:p>
            <a:pPr algn="ctr"/>
            <a:r>
              <a:rPr lang="ru-RU" sz="2800" dirty="0">
                <a:latin typeface="Arial Nova Cond" panose="020B0506020202020204" pitchFamily="34" charset="0"/>
              </a:rPr>
              <a:t>3 программы специалитета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3FBC4DB-4E89-4521-AA47-0AF55C49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06" y="761262"/>
            <a:ext cx="10515600" cy="33366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 Nova Cond" panose="020B0506020202020204" pitchFamily="34" charset="0"/>
              </a:rPr>
              <a:t>Каталог программ набора 2023 год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EA2BBD-D054-4608-ADD0-5732DECFE2E7}"/>
              </a:ext>
            </a:extLst>
          </p:cNvPr>
          <p:cNvGrpSpPr/>
          <p:nvPr/>
        </p:nvGrpSpPr>
        <p:grpSpPr>
          <a:xfrm>
            <a:off x="83690" y="1883712"/>
            <a:ext cx="5406931" cy="3621619"/>
            <a:chOff x="173474" y="1473734"/>
            <a:chExt cx="5752327" cy="357679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A698114-B6B6-4263-8E4A-0004F7C5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474" y="1473734"/>
              <a:ext cx="5752327" cy="3576794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41816B5-3B00-4A30-B217-9C5064059FB7}"/>
                </a:ext>
              </a:extLst>
            </p:cNvPr>
            <p:cNvSpPr/>
            <p:nvPr/>
          </p:nvSpPr>
          <p:spPr>
            <a:xfrm>
              <a:off x="5012744" y="4409268"/>
              <a:ext cx="628639" cy="232474"/>
            </a:xfrm>
            <a:prstGeom prst="rect">
              <a:avLst/>
            </a:prstGeom>
            <a:solidFill>
              <a:srgbClr val="000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16020D-6475-A945-B5B6-2CBD91E56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482" y="3077632"/>
            <a:ext cx="1146853" cy="1693207"/>
          </a:xfrm>
          <a:prstGeom prst="rect">
            <a:avLst/>
          </a:prstGeom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3224B000-C55F-CC55-7DE8-312EA242D3CC}"/>
              </a:ext>
            </a:extLst>
          </p:cNvPr>
          <p:cNvCxnSpPr>
            <a:cxnSpLocks/>
            <a:stCxn id="15" idx="0"/>
            <a:endCxn id="18" idx="0"/>
          </p:cNvCxnSpPr>
          <p:nvPr/>
        </p:nvCxnSpPr>
        <p:spPr>
          <a:xfrm rot="16200000" flipV="1">
            <a:off x="7745424" y="1663146"/>
            <a:ext cx="735342" cy="2093629"/>
          </a:xfrm>
          <a:prstGeom prst="bentConnector3">
            <a:avLst>
              <a:gd name="adj1" fmla="val 13108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D69100-9B61-ACC8-7205-06070CE1A712}"/>
              </a:ext>
            </a:extLst>
          </p:cNvPr>
          <p:cNvSpPr txBox="1"/>
          <p:nvPr/>
        </p:nvSpPr>
        <p:spPr>
          <a:xfrm>
            <a:off x="5752371" y="2342290"/>
            <a:ext cx="26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 Nova Cond" panose="020B0506020202020204" pitchFamily="34" charset="0"/>
              </a:rPr>
              <a:t>37.03.01 Психология</a:t>
            </a:r>
          </a:p>
          <a:p>
            <a:pPr algn="just"/>
            <a:r>
              <a:rPr lang="ru-RU" sz="1200" dirty="0">
                <a:latin typeface="Arial Nova Cond" panose="020B0506020202020204" pitchFamily="34" charset="0"/>
              </a:rPr>
              <a:t>37.05.01 Клиническая психология </a:t>
            </a:r>
          </a:p>
          <a:p>
            <a:pPr algn="just"/>
            <a:r>
              <a:rPr lang="ru-RU" sz="1200" dirty="0">
                <a:latin typeface="Arial Nova Cond" panose="020B0506020202020204" pitchFamily="34" charset="0"/>
              </a:rPr>
              <a:t>37.05.02 Психология служебной деятельности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47C451-3152-E584-4582-C8CE3B3F2401}"/>
              </a:ext>
            </a:extLst>
          </p:cNvPr>
          <p:cNvSpPr txBox="1"/>
          <p:nvPr/>
        </p:nvSpPr>
        <p:spPr>
          <a:xfrm>
            <a:off x="5610467" y="4235839"/>
            <a:ext cx="248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 Nova Cond" panose="020B0506020202020204" pitchFamily="34" charset="0"/>
              </a:rPr>
              <a:t>44.03.01 Дошкольное образование</a:t>
            </a:r>
          </a:p>
          <a:p>
            <a:pPr algn="just"/>
            <a:r>
              <a:rPr lang="ru-RU" sz="1200" dirty="0">
                <a:latin typeface="Arial Nova Cond" panose="020B0506020202020204" pitchFamily="34" charset="0"/>
              </a:rPr>
              <a:t>44.03.05 Дошкольное образование и иностранный язык</a:t>
            </a:r>
          </a:p>
          <a:p>
            <a:pPr algn="just"/>
            <a:r>
              <a:rPr lang="ru-RU" sz="1200" dirty="0">
                <a:latin typeface="Arial Nova Cond" panose="020B0506020202020204" pitchFamily="34" charset="0"/>
              </a:rPr>
              <a:t>44.03.01 Начальное образование</a:t>
            </a:r>
          </a:p>
          <a:p>
            <a:pPr algn="just"/>
            <a:r>
              <a:rPr lang="ru-RU" sz="1200" dirty="0">
                <a:latin typeface="Arial Nova Cond" panose="020B0506020202020204" pitchFamily="34" charset="0"/>
              </a:rPr>
              <a:t>44.03.05 Начальное образование и иностранный язык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DA4C98-92E0-B49A-9651-88DEBE2DC1FE}"/>
              </a:ext>
            </a:extLst>
          </p:cNvPr>
          <p:cNvSpPr txBox="1"/>
          <p:nvPr/>
        </p:nvSpPr>
        <p:spPr>
          <a:xfrm>
            <a:off x="6865523" y="5617442"/>
            <a:ext cx="508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 Nova Cond" panose="020B0506020202020204" pitchFamily="34" charset="0"/>
              </a:rPr>
              <a:t>44.03.02 Психология образования</a:t>
            </a:r>
          </a:p>
          <a:p>
            <a:pPr algn="just"/>
            <a:r>
              <a:rPr lang="ru-RU" sz="1200" dirty="0">
                <a:latin typeface="Arial Nova Cond" panose="020B0506020202020204" pitchFamily="34" charset="0"/>
              </a:rPr>
              <a:t>44.03.05 Социальная педагогика и дополнительное образование</a:t>
            </a:r>
          </a:p>
          <a:p>
            <a:pPr algn="just"/>
            <a:r>
              <a:rPr lang="ru-RU" sz="1200" dirty="0">
                <a:latin typeface="Arial Nova Cond" panose="020B0506020202020204" pitchFamily="34" charset="0"/>
              </a:rPr>
              <a:t>44.05.01 Психолого-педагогическая профилактика девиантного поведения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49906F-2FCB-ADC1-F192-F3075C8D85B0}"/>
              </a:ext>
            </a:extLst>
          </p:cNvPr>
          <p:cNvSpPr txBox="1"/>
          <p:nvPr/>
        </p:nvSpPr>
        <p:spPr>
          <a:xfrm>
            <a:off x="9139819" y="1692637"/>
            <a:ext cx="3052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ova Cond" panose="020B0506020202020204" pitchFamily="34" charset="0"/>
              </a:rPr>
              <a:t>44.03.03 Специальное (дефектологическое) образование</a:t>
            </a:r>
          </a:p>
          <a:p>
            <a:r>
              <a:rPr lang="ru-RU" sz="1200" dirty="0">
                <a:latin typeface="Arial Nova Cond" panose="020B0506020202020204" pitchFamily="34" charset="0"/>
              </a:rPr>
              <a:t>44.03.04 Профессиональное обучение технологии транспортно-логистических процессов</a:t>
            </a:r>
          </a:p>
          <a:p>
            <a:r>
              <a:rPr lang="ru-RU" sz="1200" dirty="0">
                <a:latin typeface="Arial Nova Cond" panose="020B0506020202020204" pitchFamily="34" charset="0"/>
              </a:rPr>
              <a:t>44.03.05 Технология и изобразительное искусство</a:t>
            </a:r>
          </a:p>
        </p:txBody>
      </p: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4717D0C9-B4F2-E632-9A25-D21C78597D0B}"/>
              </a:ext>
            </a:extLst>
          </p:cNvPr>
          <p:cNvCxnSpPr>
            <a:cxnSpLocks/>
            <a:stCxn id="15" idx="3"/>
            <a:endCxn id="35" idx="2"/>
          </p:cNvCxnSpPr>
          <p:nvPr/>
        </p:nvCxnSpPr>
        <p:spPr>
          <a:xfrm flipV="1">
            <a:off x="9733335" y="3077632"/>
            <a:ext cx="932574" cy="8466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6FE5648C-2504-E63B-67FD-69A21DCC0B51}"/>
              </a:ext>
            </a:extLst>
          </p:cNvPr>
          <p:cNvCxnSpPr>
            <a:cxnSpLocks/>
            <a:stCxn id="15" idx="1"/>
            <a:endCxn id="23" idx="0"/>
          </p:cNvCxnSpPr>
          <p:nvPr/>
        </p:nvCxnSpPr>
        <p:spPr>
          <a:xfrm rot="10800000" flipV="1">
            <a:off x="6851668" y="3924235"/>
            <a:ext cx="1734814" cy="3116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Соединитель: уступ 74">
            <a:extLst>
              <a:ext uri="{FF2B5EF4-FFF2-40B4-BE49-F238E27FC236}">
                <a16:creationId xmlns:a16="http://schemas.microsoft.com/office/drawing/2014/main" id="{8A94DF72-F023-BD40-8C8B-41FEC2443A10}"/>
              </a:ext>
            </a:extLst>
          </p:cNvPr>
          <p:cNvCxnSpPr>
            <a:cxnSpLocks/>
            <a:stCxn id="15" idx="2"/>
            <a:endCxn id="25" idx="0"/>
          </p:cNvCxnSpPr>
          <p:nvPr/>
        </p:nvCxnSpPr>
        <p:spPr>
          <a:xfrm rot="16200000" flipH="1">
            <a:off x="8860786" y="5069961"/>
            <a:ext cx="846603" cy="2483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90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ДАННЫЕ ПРОЕКТА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D40E9-E50B-BFA1-B8B1-8FE2DAD68B4D}"/>
              </a:ext>
            </a:extLst>
          </p:cNvPr>
          <p:cNvSpPr txBox="1"/>
          <p:nvPr/>
        </p:nvSpPr>
        <p:spPr>
          <a:xfrm>
            <a:off x="3332898" y="254359"/>
            <a:ext cx="834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ova Cond" panose="020B0506020202020204" pitchFamily="34" charset="0"/>
              </a:rPr>
              <a:t>Контрольные цифры приёма на программы бакалавриата и специалитета в 2023 году.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178D33F-A97A-E3A2-602F-7F1A27C7A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68046"/>
              </p:ext>
            </p:extLst>
          </p:nvPr>
        </p:nvGraphicFramePr>
        <p:xfrm>
          <a:off x="114072" y="1662456"/>
          <a:ext cx="11963856" cy="499481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64492">
                  <a:extLst>
                    <a:ext uri="{9D8B030D-6E8A-4147-A177-3AD203B41FA5}">
                      <a16:colId xmlns:a16="http://schemas.microsoft.com/office/drawing/2014/main" val="42616097"/>
                    </a:ext>
                  </a:extLst>
                </a:gridCol>
                <a:gridCol w="675118">
                  <a:extLst>
                    <a:ext uri="{9D8B030D-6E8A-4147-A177-3AD203B41FA5}">
                      <a16:colId xmlns:a16="http://schemas.microsoft.com/office/drawing/2014/main" val="2444805146"/>
                    </a:ext>
                  </a:extLst>
                </a:gridCol>
                <a:gridCol w="4247260">
                  <a:extLst>
                    <a:ext uri="{9D8B030D-6E8A-4147-A177-3AD203B41FA5}">
                      <a16:colId xmlns:a16="http://schemas.microsoft.com/office/drawing/2014/main" val="1553700741"/>
                    </a:ext>
                  </a:extLst>
                </a:gridCol>
                <a:gridCol w="2290273">
                  <a:extLst>
                    <a:ext uri="{9D8B030D-6E8A-4147-A177-3AD203B41FA5}">
                      <a16:colId xmlns:a16="http://schemas.microsoft.com/office/drawing/2014/main" val="2362160036"/>
                    </a:ext>
                  </a:extLst>
                </a:gridCol>
                <a:gridCol w="478564">
                  <a:extLst>
                    <a:ext uri="{9D8B030D-6E8A-4147-A177-3AD203B41FA5}">
                      <a16:colId xmlns:a16="http://schemas.microsoft.com/office/drawing/2014/main" val="935503635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754256927"/>
                    </a:ext>
                  </a:extLst>
                </a:gridCol>
                <a:gridCol w="620311">
                  <a:extLst>
                    <a:ext uri="{9D8B030D-6E8A-4147-A177-3AD203B41FA5}">
                      <a16:colId xmlns:a16="http://schemas.microsoft.com/office/drawing/2014/main" val="1673405974"/>
                    </a:ext>
                  </a:extLst>
                </a:gridCol>
                <a:gridCol w="593377">
                  <a:extLst>
                    <a:ext uri="{9D8B030D-6E8A-4147-A177-3AD203B41FA5}">
                      <a16:colId xmlns:a16="http://schemas.microsoft.com/office/drawing/2014/main" val="765065215"/>
                    </a:ext>
                  </a:extLst>
                </a:gridCol>
                <a:gridCol w="497389">
                  <a:extLst>
                    <a:ext uri="{9D8B030D-6E8A-4147-A177-3AD203B41FA5}">
                      <a16:colId xmlns:a16="http://schemas.microsoft.com/office/drawing/2014/main" val="3458871111"/>
                    </a:ext>
                  </a:extLst>
                </a:gridCol>
                <a:gridCol w="686612">
                  <a:extLst>
                    <a:ext uri="{9D8B030D-6E8A-4147-A177-3AD203B41FA5}">
                      <a16:colId xmlns:a16="http://schemas.microsoft.com/office/drawing/2014/main" val="476038219"/>
                    </a:ext>
                  </a:extLst>
                </a:gridCol>
                <a:gridCol w="1006258">
                  <a:extLst>
                    <a:ext uri="{9D8B030D-6E8A-4147-A177-3AD203B41FA5}">
                      <a16:colId xmlns:a16="http://schemas.microsoft.com/office/drawing/2014/main" val="3780964222"/>
                    </a:ext>
                  </a:extLst>
                </a:gridCol>
              </a:tblGrid>
              <a:tr h="711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Код НП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Название программы 2023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Руководитель программы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23 ГБ, очная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23 ГБ, озо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23 ГБ, заоч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ПВЗ 23, очная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ПВЗ 23, озо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ПВЗ 23, </a:t>
                      </a:r>
                      <a:r>
                        <a:rPr lang="ru-RU" sz="1100" dirty="0" err="1">
                          <a:effectLst/>
                        </a:rPr>
                        <a:t>заоч</a:t>
                      </a:r>
                      <a:endParaRPr lang="ru-RU" sz="11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Иностранные студенты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921405"/>
                  </a:ext>
                </a:extLst>
              </a:tr>
              <a:tr h="2301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37.03.01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Психология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Ким Алина Эдуардовна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.15/15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854426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37.05.01</a:t>
                      </a:r>
                      <a:endParaRPr lang="ru-RU" sz="11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Патопсихологическая диагностика и психотерапия 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Кузенко Светлана Сергеевна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9340501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37.05.02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Морально-психологическое обеспечение служебной деятельности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Ульянова Наталья Юрьевна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530973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44.03.01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Дошкольное образование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Лосева Ирина Ивановна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31</a:t>
                      </a:r>
                      <a:endParaRPr lang="ru-RU" sz="11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3027864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44.03.01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Начальное образование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Щербина Елена Николаевна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81085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44.03.02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Психология образования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Гордикова Ирина Васильевна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381015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44.03.03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Специальное (дефектологическое) образование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</a:rPr>
                        <a:t>Менджерицкий</a:t>
                      </a:r>
                      <a:r>
                        <a:rPr lang="ru-RU" sz="1100" dirty="0">
                          <a:effectLst/>
                        </a:rPr>
                        <a:t> Александр Маркович</a:t>
                      </a:r>
                      <a:endParaRPr lang="ru-RU" sz="11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326490"/>
                  </a:ext>
                </a:extLst>
              </a:tr>
              <a:tr h="4708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44.03.04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Профессиональное обучение технологии транспортно-логистических процессов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Семергей Сергей Васильевич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854060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Социальная педагогика и дополнительное образование 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Галустян Ольга Владимировна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7271189"/>
                  </a:ext>
                </a:extLst>
              </a:tr>
              <a:tr h="2301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Дошкольное образование и иностранный язык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Абдульманова Любовь Витальевна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5946035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Технология и изобразительное искусство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</a:rPr>
                        <a:t>Данчук</a:t>
                      </a:r>
                      <a:r>
                        <a:rPr lang="ru-RU" sz="1100" dirty="0">
                          <a:effectLst/>
                        </a:rPr>
                        <a:t> Иван Иванович</a:t>
                      </a:r>
                      <a:endParaRPr lang="ru-RU" sz="11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481912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44.03.05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Начальное образование и иностранный язык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Носова Ольга Игоревна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1488315"/>
                  </a:ext>
                </a:extLst>
              </a:tr>
              <a:tr h="4708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Arial Nova Cond" panose="020B0506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44.05.01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Психолого-педагогическая коррекция и реабилитация лиц с девиантным поведением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Каменева Ирина Юрьевна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Arial Nova Cond" panose="020B0506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52267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9BFF5-FB94-0A0E-B97A-E2B2A5F2EF7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" y="8851"/>
            <a:ext cx="12192000" cy="15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26684D-1256-1563-CBC2-BE072FEF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" y="8851"/>
            <a:ext cx="12192000" cy="1556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1387B8-3057-D69A-A784-2DD6A33DA0D2}"/>
              </a:ext>
            </a:extLst>
          </p:cNvPr>
          <p:cNvSpPr txBox="1"/>
          <p:nvPr/>
        </p:nvSpPr>
        <p:spPr>
          <a:xfrm>
            <a:off x="2845005" y="525536"/>
            <a:ext cx="938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</a:rPr>
              <a:t>Расписание Дней открытых дверей в 2023 году в АПП ЮФУ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4112975-2265-82E0-1CFD-85A461393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83584"/>
              </p:ext>
            </p:extLst>
          </p:nvPr>
        </p:nvGraphicFramePr>
        <p:xfrm>
          <a:off x="1173647" y="1762081"/>
          <a:ext cx="10060172" cy="372270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39845">
                  <a:extLst>
                    <a:ext uri="{9D8B030D-6E8A-4147-A177-3AD203B41FA5}">
                      <a16:colId xmlns:a16="http://schemas.microsoft.com/office/drawing/2014/main" val="3335552070"/>
                    </a:ext>
                  </a:extLst>
                </a:gridCol>
                <a:gridCol w="2854058">
                  <a:extLst>
                    <a:ext uri="{9D8B030D-6E8A-4147-A177-3AD203B41FA5}">
                      <a16:colId xmlns:a16="http://schemas.microsoft.com/office/drawing/2014/main" val="1483119073"/>
                    </a:ext>
                  </a:extLst>
                </a:gridCol>
                <a:gridCol w="2718836">
                  <a:extLst>
                    <a:ext uri="{9D8B030D-6E8A-4147-A177-3AD203B41FA5}">
                      <a16:colId xmlns:a16="http://schemas.microsoft.com/office/drawing/2014/main" val="1952072071"/>
                    </a:ext>
                  </a:extLst>
                </a:gridCol>
                <a:gridCol w="2447433">
                  <a:extLst>
                    <a:ext uri="{9D8B030D-6E8A-4147-A177-3AD203B41FA5}">
                      <a16:colId xmlns:a16="http://schemas.microsoft.com/office/drawing/2014/main" val="2777074147"/>
                    </a:ext>
                  </a:extLst>
                </a:gridCol>
              </a:tblGrid>
              <a:tr h="104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Дата проведения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Начало регистрации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Начало Дня открытых дверей</a:t>
                      </a:r>
                      <a:endParaRPr lang="ru-RU" sz="16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проведения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образовательного интенсива</a:t>
                      </a:r>
                      <a:endParaRPr lang="ru-RU" sz="16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679289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marL="201930" indent="-20193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27 ноября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12:00-14:00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035953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18 декабря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12:00-14:00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546645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 января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12:00-14:00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988164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26 февраля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12:00-14:00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610346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00660" algn="l"/>
                        </a:tabLst>
                      </a:pPr>
                      <a:r>
                        <a:rPr lang="ru-RU" sz="1600">
                          <a:effectLst/>
                        </a:rPr>
                        <a:t>19 марта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12:00-14:00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581906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23 апреля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12:00-14:00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775900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28 мая 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12:00-14:00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44377"/>
                  </a:ext>
                </a:extLst>
              </a:tr>
              <a:tr h="33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18 июня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09:00-10:00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10:00</a:t>
                      </a:r>
                      <a:endParaRPr lang="ru-RU" sz="160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12:00-14:00</a:t>
                      </a:r>
                      <a:endParaRPr lang="ru-RU" sz="1600" dirty="0"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8064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315C3C-436A-6429-0D52-1900BF006CED}"/>
              </a:ext>
            </a:extLst>
          </p:cNvPr>
          <p:cNvSpPr txBox="1"/>
          <p:nvPr/>
        </p:nvSpPr>
        <p:spPr>
          <a:xfrm>
            <a:off x="1290415" y="5734228"/>
            <a:ext cx="551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ova Cond" panose="020B0506020202020204" pitchFamily="34" charset="0"/>
              </a:rPr>
              <a:t>Адрес проведения: пр. Нагибина 13, Холл</a:t>
            </a:r>
          </a:p>
        </p:txBody>
      </p:sp>
    </p:spTree>
    <p:extLst>
      <p:ext uri="{BB962C8B-B14F-4D97-AF65-F5344CB8AC3E}">
        <p14:creationId xmlns:p14="http://schemas.microsoft.com/office/powerpoint/2010/main" val="406507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499469" y="-5551629"/>
            <a:ext cx="1157676" cy="12227388"/>
          </a:xfrm>
          <a:prstGeom prst="rect">
            <a:avLst/>
          </a:prstGeom>
          <a:solidFill>
            <a:schemeClr val="tx2">
              <a:lumMod val="10000"/>
              <a:lumOff val="90000"/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71" y="102387"/>
            <a:ext cx="1104913" cy="105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5423" y="1407611"/>
          <a:ext cx="2616889" cy="2651760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261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3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/ очно-заочная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  /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 – 35 / 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договорной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основе – 15 /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после СПО (колледж, техникум) по результатам ЕГЭ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(Биология, Русский язык, Обществознание)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Прямоугольник: усеченные противолежащие углы 27"/>
          <p:cNvSpPr/>
          <p:nvPr/>
        </p:nvSpPr>
        <p:spPr>
          <a:xfrm>
            <a:off x="2857500" y="5724191"/>
            <a:ext cx="7039438" cy="94330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Выпускники программы смогут работать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в сфере образования, здравоохранения, юриспруденции, управления, социально-психологической помощи населению, а также в общественных и хозяйственных организациях, административных органах, научно-исследовательских и консалтинговых организациях, предоставляющих психологические услуги физическим лицам и организациям.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311771"/>
            <a:ext cx="6096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34970" y="1346200"/>
            <a:ext cx="5897703" cy="18345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Базовые дисциплины: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Эволюционное введение в психологию, История психологии, Ощущение и восприятие, Внимание и память, Мышление и речь, Эмоции и воля, Основы нейрофизиологии и психофизиологии, Психология личности, Социальная психология, Психодиагностика, Психология малых групп и команд, Клиническая психология, Психология развития и специальная психология,  Юридическая психологии и судебно-психологическая экспертиза и др.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34970" y="3251200"/>
            <a:ext cx="5897703" cy="2362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Специальные дисциплины: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Педагогика и педагогическая психология, Психология малых групп и команд, Этническая психология и психология конфликта, Основы консультативной психологии, Гуманистическая психология, Организационная психология и психология труда, Психология жизненного пути личности и трудных жизненных ситуаций,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Психодрама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арт-терапия, Этические и социальные проблемы психологии, Психология ведения переговоров, Основы социально-психологического тренинга, Психология управления и основы бизнес-консультирования, Профессиональное развитие личности и ее карьера, Психология семьи, Основы психосоциальной помощи и др.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48626C6-1789-4A2B-97E2-C6E3F01890CB}"/>
              </a:ext>
            </a:extLst>
          </p:cNvPr>
          <p:cNvGrpSpPr/>
          <p:nvPr/>
        </p:nvGrpSpPr>
        <p:grpSpPr>
          <a:xfrm>
            <a:off x="0" y="4114800"/>
            <a:ext cx="2664008" cy="2690384"/>
            <a:chOff x="6558377" y="1642853"/>
            <a:chExt cx="2451712" cy="2671196"/>
          </a:xfrm>
        </p:grpSpPr>
        <p:pic>
          <p:nvPicPr>
            <p:cNvPr id="37" name="Picture 6" descr="https://i.ya-webdesign.com/images/white-sticky-note-png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377" y="1642853"/>
              <a:ext cx="2451712" cy="267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729925" y="2258951"/>
              <a:ext cx="2033621" cy="180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Руководитель образовательной программы: </a:t>
              </a:r>
              <a:endParaRPr kumimoji="0" lang="en-US" sz="1400" b="1" i="1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Ким Алина Эдуардовна, канд. психол. наук. </a:t>
              </a:r>
              <a:endParaRPr kumimoji="0" lang="en-US" sz="1400" b="1" i="1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Телефон: 8</a:t>
              </a:r>
              <a:r>
                <a:rPr kumimoji="0" lang="en-US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-</a:t>
              </a: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952</a:t>
              </a:r>
              <a:r>
                <a:rPr kumimoji="0" lang="en-US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-</a:t>
              </a: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577</a:t>
              </a:r>
              <a:r>
                <a:rPr kumimoji="0" lang="en-US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-</a:t>
              </a: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85</a:t>
              </a:r>
              <a:r>
                <a:rPr kumimoji="0" lang="en-US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-</a:t>
              </a: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13 (</a:t>
              </a:r>
              <a:r>
                <a:rPr kumimoji="0" lang="en-US" sz="1400" b="1" i="1" u="none" strike="noStrike" kern="1200" cap="none" spc="0" normalizeH="0" baseline="0" noProof="0" dirty="0" err="1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WhatsApp</a:t>
              </a:r>
              <a:r>
                <a:rPr kumimoji="0" lang="en-US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, Telegram</a:t>
              </a: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), </a:t>
              </a:r>
              <a:endParaRPr kumimoji="0" lang="en-US" sz="1400" b="1" i="1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e-mail</a:t>
              </a: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: </a:t>
              </a:r>
              <a:r>
                <a:rPr kumimoji="0" lang="en-US" sz="1400" b="1" i="1" u="none" strike="noStrike" kern="1200" cap="none" spc="0" normalizeH="0" baseline="0" noProof="0" dirty="0">
                  <a:ln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alink@sfedu.ru</a:t>
              </a:r>
              <a:endParaRPr kumimoji="0" lang="ru-RU" sz="1400" b="1" i="1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Прямоугольник: усеченные противолежащие углы 27"/>
          <p:cNvSpPr/>
          <p:nvPr/>
        </p:nvSpPr>
        <p:spPr>
          <a:xfrm>
            <a:off x="2857500" y="1346200"/>
            <a:ext cx="2971800" cy="42856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ориентирована на подготовку психологов, сочетающих специализацию с широким университетским кругозором и обладающих высокой степенью готовности приобретать новые специализации.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 получите подготовку в области психологии и современных технологий психологической диагностики и консультирования, коррекционно-развивающей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тренинговой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работы, приобретете опыт научно-исследовательской, проектной и практической деятельности в области психологии.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реализуется с участием психологов-практиков.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CC9AA7-F1A7-4B7E-859C-366C4B8D1011}"/>
              </a:ext>
            </a:extLst>
          </p:cNvPr>
          <p:cNvSpPr txBox="1"/>
          <p:nvPr/>
        </p:nvSpPr>
        <p:spPr>
          <a:xfrm>
            <a:off x="2275155" y="77543"/>
            <a:ext cx="74687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Бакалавриат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37.03.01 Психология</a:t>
            </a:r>
            <a:endParaRPr kumimoji="0" lang="ru-RU" sz="3600" b="1" i="0" u="sng" strike="noStrike" kern="1200" cap="none" spc="2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6938" y="6577360"/>
            <a:ext cx="1998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QR-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код на группу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ВКонтакте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76" y="28481"/>
            <a:ext cx="870613" cy="1285369"/>
          </a:xfrm>
          <a:prstGeom prst="rect">
            <a:avLst/>
          </a:prstGeom>
        </p:spPr>
      </p:pic>
      <p:pic>
        <p:nvPicPr>
          <p:cNvPr id="5" name="Picture 2" descr="D:\YandexDisk\ОПОП 2.0\Приемка\Картинки\QR на ВК-сообществ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53" y="5681893"/>
            <a:ext cx="898898" cy="8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rik\Desktop\флаеры. афишы и дерьмо\преза_2.png">
            <a:extLst>
              <a:ext uri="{FF2B5EF4-FFF2-40B4-BE49-F238E27FC236}">
                <a16:creationId xmlns:a16="http://schemas.microsoft.com/office/drawing/2014/main" id="{F92E42F4-ABF4-412F-8EB7-5C2BDB8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  <a:alphaModFix amt="50000"/>
          </a:blip>
          <a:srcRect l="2740" t="14783" r="28908" b="64578"/>
          <a:stretch>
            <a:fillRect/>
          </a:stretch>
        </p:blipFill>
        <p:spPr bwMode="auto">
          <a:xfrm>
            <a:off x="2823540" y="-11587"/>
            <a:ext cx="9368460" cy="1271485"/>
          </a:xfrm>
          <a:prstGeom prst="rect">
            <a:avLst/>
          </a:prstGeom>
          <a:noFill/>
        </p:spPr>
      </p:pic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ДАННЫЕ ПРОЕКТА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DFBD7-3A34-4260-90D4-ADF6905F652D}"/>
              </a:ext>
            </a:extLst>
          </p:cNvPr>
          <p:cNvSpPr txBox="1"/>
          <p:nvPr/>
        </p:nvSpPr>
        <p:spPr>
          <a:xfrm>
            <a:off x="465931" y="624155"/>
            <a:ext cx="1139686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Бакалавриат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44.03.01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«Педагогическое образование» 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Профиль подготовки: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«Дошкольное образование»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заочная форма обучения</a:t>
            </a:r>
            <a:b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бюджетных мест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Вступительные испытания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школы 		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Вступительные испытания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СПО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результатам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ЕГЭ 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(испытания, проводимые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ВУЗ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язык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(мин. балл – 50)					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Педагогика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(мин. балл – 50)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Обществознание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(мин. балл – 50)				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Педагогика и методики дошкольного образования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(мин. балл – 50)					(мин. балл – 50)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Иностранный язык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(мин. балл – 50)				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язык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(мин. балл – 50)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История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(мин. балл – 50)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 образовательной программы: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к.п.н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доц.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Лосева Ирина Ивановна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 8. 909 440 58 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loseva.jpg">
            <a:extLst>
              <a:ext uri="{FF2B5EF4-FFF2-40B4-BE49-F238E27FC236}">
                <a16:creationId xmlns:a16="http://schemas.microsoft.com/office/drawing/2014/main" id="{109D7402-DFE1-4F2E-A67E-222E41735F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97348" y="4699004"/>
            <a:ext cx="1659262" cy="196244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793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korik\Desktop\флаеры. афишы и дерьмо\преза_2.png">
            <a:extLst>
              <a:ext uri="{FF2B5EF4-FFF2-40B4-BE49-F238E27FC236}">
                <a16:creationId xmlns:a16="http://schemas.microsoft.com/office/drawing/2014/main" id="{F92E42F4-ABF4-412F-8EB7-5C2BDB89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  <a:alphaModFix amt="50000"/>
          </a:blip>
          <a:srcRect l="2740" t="14783" r="28908" b="64578"/>
          <a:stretch>
            <a:fillRect/>
          </a:stretch>
        </p:blipFill>
        <p:spPr bwMode="auto">
          <a:xfrm>
            <a:off x="2823540" y="-11587"/>
            <a:ext cx="9368460" cy="1271485"/>
          </a:xfrm>
          <a:prstGeom prst="rect">
            <a:avLst/>
          </a:prstGeom>
          <a:noFill/>
        </p:spPr>
      </p:pic>
      <p:sp>
        <p:nvSpPr>
          <p:cNvPr id="70" name="Shape 70"/>
          <p:cNvSpPr txBox="1"/>
          <p:nvPr/>
        </p:nvSpPr>
        <p:spPr>
          <a:xfrm>
            <a:off x="1417078" y="624156"/>
            <a:ext cx="2934009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ДАННЫЕ ПРОЕКТА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EE44576-CBA7-CC4E-87C9-15B192EAA3D0}"/>
              </a:ext>
            </a:extLst>
          </p:cNvPr>
          <p:cNvSpPr/>
          <p:nvPr/>
        </p:nvSpPr>
        <p:spPr>
          <a:xfrm>
            <a:off x="993914" y="250158"/>
            <a:ext cx="1284754" cy="132420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E413-F9DD-8440-B09C-9834CA3E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87" y="221598"/>
            <a:ext cx="1236044" cy="1146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9334DD-7E24-4387-A09A-DE7C802F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72" y="53518"/>
            <a:ext cx="1059575" cy="1564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DFBD7-3A34-4260-90D4-ADF6905F652D}"/>
              </a:ext>
            </a:extLst>
          </p:cNvPr>
          <p:cNvSpPr txBox="1"/>
          <p:nvPr/>
        </p:nvSpPr>
        <p:spPr>
          <a:xfrm>
            <a:off x="397565" y="722373"/>
            <a:ext cx="11396869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44.03.05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образование»  (с двумя профилями подготовки)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подготовки: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иностранный язык (английский)»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мест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школы 	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Вступительные испытания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СПО: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				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(мин. балл – 50)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(мин. балл – 50)					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(мин. балл – 50)</a:t>
            </a:r>
          </a:p>
          <a:p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(мин. балл – 50)				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и методики дошкольного образования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(английский)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(мин. балл – 50)			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(мин. балл – 50)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образовательной программы: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доц.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Абдульманова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Любовь Витальевна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1600" b="1" i="0" u="none" strike="noStrike" dirty="0">
                <a:solidFill>
                  <a:srgbClr val="333333"/>
                </a:solidFill>
                <a:effectLst/>
                <a:latin typeface="PT Sans" panose="020B0503020203020204" pitchFamily="34" charset="-52"/>
                <a:hlinkClick r:id="rId6"/>
              </a:rPr>
              <a:t>+7(928) 185-21-66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B7A5BD-07DE-828F-1D69-19C27FFA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4" y="4582160"/>
            <a:ext cx="1594402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1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9371" y="916554"/>
            <a:ext cx="7748081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8440"/>
            <a:r>
              <a:rPr lang="ru-RU" sz="1758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НАЗВАНИЕ         НАЧАЛЬНОЕ ОБРАЗОВАНИЕ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9371" y="1439981"/>
            <a:ext cx="4526327" cy="333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БАКАЛАВРИАТ</a:t>
            </a: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ЯЗЫК ОБУЧЕНИЯ – РУССКИЙ</a:t>
            </a: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ПРОДОЛЖИТЕЛЬНОСТЬ – 4/5 ГОДА/ЛЕТ</a:t>
            </a: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ФОРМА ОБУЧЕНИЯ – ОЧНАЯ/ ЗАОЧНАЯ</a:t>
            </a: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АККРЕДИТАЦИЯ – ГОСУДАРСТВЕННАЯ</a:t>
            </a: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Количество бюджетных мест – 19/30</a:t>
            </a: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Количество мест на договорной (коммерческой) основе – 6/20</a:t>
            </a: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ЭКЗАМЕН (МИН. БАЛЛ ЕГЭ/ВСТУПИТЕЛЬНЫЕ ИСПЫТАНИЯ) 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обществознание – 50 баллов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русский язык – 50 баллов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Математика/иностранный язык– 50 баллов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или </a:t>
            </a:r>
            <a:r>
              <a:rPr lang="ru-RU" sz="1172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информатика и информационно-коммуникативные технологии (ИКТ)/История -</a:t>
            </a:r>
            <a:r>
              <a:rPr lang="ru-RU" sz="1172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72" dirty="0">
                <a:solidFill>
                  <a:prstClr val="black"/>
                </a:solidFill>
                <a:latin typeface="Calibri"/>
              </a:rPr>
              <a:t>50 баллов</a:t>
            </a:r>
            <a:endParaRPr lang="ru-RU" sz="1172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 на базе СПО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Педагогика- 50 баллов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Русский язык – 50 баллов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Педагогика и методика начального образования – 50 баллов</a:t>
            </a:r>
            <a:endParaRPr lang="ru-RU" sz="1172" b="1" dirty="0">
              <a:solidFill>
                <a:prstClr val="black"/>
              </a:solidFill>
              <a:latin typeface="Calibri"/>
            </a:endParaRPr>
          </a:p>
          <a:p>
            <a:pPr defTabSz="978440"/>
            <a:r>
              <a:rPr lang="ru-RU" sz="1172" b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40794" y="1439980"/>
            <a:ext cx="6331233" cy="961998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defTabSz="978440"/>
            <a:r>
              <a:rPr lang="ru-RU" sz="1026" b="1" dirty="0">
                <a:solidFill>
                  <a:prstClr val="black"/>
                </a:solidFill>
                <a:latin typeface="Calibri"/>
              </a:rPr>
              <a:t>ОПИСАНИЕ: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 Вы получите подготовку в области начального образования (педагогики и методик начальной школы), приобретете опыт научно-исследовательской, проектной  и практической деятельности  в области начального образования. </a:t>
            </a:r>
          </a:p>
          <a:p>
            <a:pPr defTabSz="978440"/>
            <a:endParaRPr lang="ru-RU" sz="1026" b="1" dirty="0">
              <a:solidFill>
                <a:prstClr val="black"/>
              </a:solidFill>
              <a:latin typeface="Calibri"/>
            </a:endParaRPr>
          </a:p>
          <a:p>
            <a:pPr defTabSz="978440"/>
            <a:r>
              <a:rPr lang="ru-RU" sz="1026" b="1" dirty="0">
                <a:solidFill>
                  <a:prstClr val="black"/>
                </a:solidFill>
                <a:latin typeface="Calibri"/>
              </a:rPr>
              <a:t>БАЗОВЫЕ КУРСЫ: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 Психолого-педагогический модуль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Модуль проектной деятельности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Модуль «Научно-исследовательская работа»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Модуль «Теории  и технологии начального языкового образования»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•Модуль  «Теории и технологии изучения интегративного курса «Окружающий мир»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Модуль «Теории и технологии начального математического образования»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 Модуль «Воспитательная и внеурочная деятельность в начальной школе»</a:t>
            </a:r>
          </a:p>
          <a:p>
            <a:pPr defTabSz="978440"/>
            <a:endParaRPr lang="ru-RU" sz="1026" b="1" dirty="0">
              <a:solidFill>
                <a:prstClr val="black"/>
              </a:solidFill>
              <a:latin typeface="Calibri"/>
            </a:endParaRPr>
          </a:p>
          <a:p>
            <a:pPr defTabSz="978440"/>
            <a:endParaRPr lang="ru-RU" sz="1026" b="1" dirty="0">
              <a:solidFill>
                <a:prstClr val="black"/>
              </a:solidFill>
              <a:latin typeface="Calibri"/>
            </a:endParaRPr>
          </a:p>
          <a:p>
            <a:pPr defTabSz="978440"/>
            <a:endParaRPr lang="ru-RU" sz="1026" b="1" dirty="0">
              <a:solidFill>
                <a:prstClr val="black"/>
              </a:solidFill>
              <a:latin typeface="Calibri"/>
            </a:endParaRPr>
          </a:p>
          <a:p>
            <a:pPr defTabSz="978440"/>
            <a:endParaRPr lang="ru-RU" sz="1026" b="1" dirty="0">
              <a:solidFill>
                <a:prstClr val="black"/>
              </a:solidFill>
              <a:latin typeface="Calibri"/>
            </a:endParaRPr>
          </a:p>
          <a:p>
            <a:pPr defTabSz="978440"/>
            <a:r>
              <a:rPr lang="ru-RU" sz="1026" b="1" dirty="0">
                <a:solidFill>
                  <a:prstClr val="black"/>
                </a:solidFill>
                <a:latin typeface="Calibri"/>
              </a:rPr>
              <a:t>СПЕЦИАЛЬНЫЕ ДИСЦИПЛИНЫ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Модуль «Научно-практические основы деятельности учителя начальной школы»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Модуль  «Методика обучения и воспитания в области начального образования»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Модуль  «Теории и технологии начального литературного образования»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 Модуль «Теории и методика преподавания изо и технологи в начальной школе»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Иностранный язык для деловых коммуникаций</a:t>
            </a:r>
            <a:endParaRPr lang="ru-RU" sz="1026" b="1" dirty="0">
              <a:solidFill>
                <a:prstClr val="black"/>
              </a:solidFill>
              <a:latin typeface="Calibri"/>
            </a:endParaRP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Актуальные проблемы  начального образования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 Основы православной культуры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 в начальной школе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• Семейная педагогика</a:t>
            </a:r>
          </a:p>
          <a:p>
            <a:pPr defTabSz="978440"/>
            <a:endParaRPr lang="ru-RU" sz="1026" dirty="0">
              <a:solidFill>
                <a:prstClr val="black"/>
              </a:solidFill>
              <a:latin typeface="Calibri"/>
            </a:endParaRP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Все виды практик реализуются как в структуре АПП, так и на базе школ-партнеров. Обучающиеся, поступившие на основе целевого приема, а также заключившие в период обучения договоры о целевом обучении, могут проходить производственные практики на базе соответствующих школ.</a:t>
            </a:r>
          </a:p>
          <a:p>
            <a:pPr defTabSz="978440"/>
            <a:r>
              <a:rPr lang="ru-RU" sz="1026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978440"/>
            <a:r>
              <a:rPr lang="ru-RU" sz="1026" b="1" dirty="0">
                <a:solidFill>
                  <a:prstClr val="black"/>
                </a:solidFill>
                <a:latin typeface="Calibri"/>
              </a:rPr>
              <a:t>ТРУДОУСТРОЙСТВО:</a:t>
            </a:r>
          </a:p>
          <a:p>
            <a:pPr defTabSz="978440"/>
            <a:r>
              <a:rPr lang="ru-RU" sz="1172" dirty="0">
                <a:solidFill>
                  <a:prstClr val="black"/>
                </a:solidFill>
                <a:latin typeface="Calibri"/>
              </a:rPr>
              <a:t>Выпускники программы могут работать в качестве учителей начальной школы в общеобразовательных организациях, реализуемых образовательные программы начального общего, основного общего и (или) среднего общего образования, в учреждениях дополнительного образования (Домах детского творчества, центрах дополнительного образования, центрах детского творчества, технопарках); предпринимателями в сфере образования  и пр.</a:t>
            </a:r>
            <a:endParaRPr lang="ru-RU" sz="1026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K:\док\с аут\Каталог АП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186" y="6254799"/>
            <a:ext cx="132600" cy="10003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69371" y="5145514"/>
            <a:ext cx="2393604" cy="22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78440"/>
            <a:r>
              <a:rPr lang="ru-RU" sz="879" b="1" dirty="0">
                <a:solidFill>
                  <a:prstClr val="black"/>
                </a:solidFill>
                <a:latin typeface="Calibri"/>
              </a:rPr>
              <a:t>Руководитель образовательной программы: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010" y="5398672"/>
            <a:ext cx="1644081" cy="45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8440"/>
            <a:r>
              <a:rPr lang="ru-RU" sz="1172" b="1" dirty="0">
                <a:solidFill>
                  <a:prstClr val="black"/>
                </a:solidFill>
                <a:latin typeface="Calibri"/>
              </a:rPr>
              <a:t>            Щербина Елена Николаевна</a:t>
            </a:r>
            <a:endParaRPr lang="en-US" sz="1172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6421" y="5877336"/>
            <a:ext cx="1003801" cy="25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78440"/>
            <a:r>
              <a:rPr lang="ru-RU" sz="1026" b="1" dirty="0" err="1">
                <a:solidFill>
                  <a:prstClr val="black"/>
                </a:solidFill>
                <a:latin typeface="Calibri"/>
              </a:rPr>
              <a:t>к.п.н</a:t>
            </a:r>
            <a:r>
              <a:rPr lang="ru-RU" sz="1026" b="1" dirty="0">
                <a:solidFill>
                  <a:prstClr val="black"/>
                </a:solidFill>
                <a:latin typeface="Calibri"/>
              </a:rPr>
              <a:t>., доцент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32028" y="6154428"/>
            <a:ext cx="1367682" cy="25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78440"/>
            <a:r>
              <a:rPr lang="en-US" sz="1026" b="1" dirty="0">
                <a:solidFill>
                  <a:prstClr val="black"/>
                </a:solidFill>
                <a:latin typeface="Calibri"/>
              </a:rPr>
              <a:t>ensherbina@sfedu.ru</a:t>
            </a:r>
            <a:endParaRPr lang="ru-RU" sz="102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32029" y="6416525"/>
            <a:ext cx="1021433" cy="25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78440"/>
            <a:r>
              <a:rPr lang="ru-RU" sz="1026" b="1" dirty="0">
                <a:solidFill>
                  <a:prstClr val="black"/>
                </a:solidFill>
                <a:latin typeface="Calibri"/>
              </a:rPr>
              <a:t>+7</a:t>
            </a:r>
            <a:r>
              <a:rPr lang="en-US" sz="1026" b="1" dirty="0">
                <a:solidFill>
                  <a:prstClr val="black"/>
                </a:solidFill>
                <a:latin typeface="Calibri"/>
              </a:rPr>
              <a:t> 9081729892</a:t>
            </a:r>
            <a:endParaRPr lang="ru-RU" sz="102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9371" y="91899"/>
            <a:ext cx="8908807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8440"/>
            <a:r>
              <a:rPr lang="ru-RU" sz="1758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 44.00.00  ОБРАЗОВАНИЕ И ПЕДАГОГИЧЕСКИЕ НАУКИ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9371" y="499107"/>
            <a:ext cx="9436410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8440"/>
            <a:r>
              <a:rPr lang="ru-RU" sz="1758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НАПРАВЛЕНИЕ  44.03.01.    ПЕДАГОГИЧЕСКОЕ ОБРАЗОВАНИЕ</a:t>
            </a:r>
          </a:p>
        </p:txBody>
      </p:sp>
      <p:pic>
        <p:nvPicPr>
          <p:cNvPr id="16" name="Picture 5" descr="K:\док\с аут\Каталог АП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782" y="6447589"/>
            <a:ext cx="134927" cy="13492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3" y="5447735"/>
            <a:ext cx="887193" cy="1134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6" t="-40002" r="8635" b="126155"/>
          <a:stretch/>
        </p:blipFill>
        <p:spPr>
          <a:xfrm>
            <a:off x="5779439" y="579947"/>
            <a:ext cx="946029" cy="949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A45781-8094-421D-8014-3AA1A7FBC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r="6660" b="2359"/>
          <a:stretch/>
        </p:blipFill>
        <p:spPr>
          <a:xfrm rot="18712733">
            <a:off x="9216504" y="3777341"/>
            <a:ext cx="2464413" cy="2531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5400000">
            <a:off x="5499469" y="-5551629"/>
            <a:ext cx="1157676" cy="12227388"/>
          </a:xfrm>
          <a:prstGeom prst="rect">
            <a:avLst/>
          </a:prstGeom>
          <a:solidFill>
            <a:schemeClr val="tx2">
              <a:lumMod val="10000"/>
              <a:lumOff val="90000"/>
              <a:alpha val="7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" y="9875"/>
            <a:ext cx="1104913" cy="105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TextBox 41"/>
          <p:cNvSpPr txBox="1">
            <a:spLocks noChangeArrowheads="1"/>
          </p:cNvSpPr>
          <p:nvPr/>
        </p:nvSpPr>
        <p:spPr bwMode="auto">
          <a:xfrm>
            <a:off x="1860919" y="77543"/>
            <a:ext cx="8919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60487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Академия психологии </a:t>
            </a:r>
            <a:r>
              <a:rPr kumimoji="0" lang="ru-RU" altLang="ru-RU" sz="2000" b="1" i="1" u="none" strike="noStrike" kern="1200" cap="none" spc="0" normalizeH="0" baseline="0" noProof="0">
                <a:ln>
                  <a:noFill/>
                </a:ln>
                <a:solidFill>
                  <a:srgbClr val="60487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педагогики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0004" y="1234024"/>
          <a:ext cx="2561383" cy="1893270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256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0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200" b="0" i="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обучения: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29870"/>
                  </a:ext>
                </a:extLst>
              </a:tr>
              <a:tr h="6310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74707"/>
                  </a:ext>
                </a:extLst>
              </a:tr>
            </a:tbl>
          </a:graphicData>
        </a:graphic>
      </p:graphicFrame>
      <p:sp>
        <p:nvSpPr>
          <p:cNvPr id="30" name="Прямоугольник: усеченные противолежащие углы 27"/>
          <p:cNvSpPr/>
          <p:nvPr/>
        </p:nvSpPr>
        <p:spPr>
          <a:xfrm>
            <a:off x="2625329" y="5511878"/>
            <a:ext cx="6594171" cy="129330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C198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Перспективы трудоустройства: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иностранного языка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Переводчик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Гувернер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Преподаватель в языковых центрах, Предприниматель в сфере образования и пр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311771"/>
            <a:ext cx="6096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61104" y="3253652"/>
            <a:ext cx="2982896" cy="21623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Базовые дисциплины: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Психолого-педагогический модуль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Модуль проектной деятельности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1103" y="1387348"/>
            <a:ext cx="5900921" cy="17703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Специальные дисциплины: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Модуль «Теории и технологии начального языкового образования»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Модуль «Теории и технологии изучение интегрированного курса «Окружающий мир»»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Модуль «Теории и технологии начального математического образования»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Иностранный язык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Методика обучения английскому языку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48626C6-1789-4A2B-97E2-C6E3F01890CB}"/>
              </a:ext>
            </a:extLst>
          </p:cNvPr>
          <p:cNvGrpSpPr/>
          <p:nvPr/>
        </p:nvGrpSpPr>
        <p:grpSpPr>
          <a:xfrm>
            <a:off x="12885" y="4026716"/>
            <a:ext cx="2664008" cy="2778468"/>
            <a:chOff x="6570235" y="1642853"/>
            <a:chExt cx="2451712" cy="2671196"/>
          </a:xfrm>
        </p:grpSpPr>
        <p:pic>
          <p:nvPicPr>
            <p:cNvPr id="37" name="Picture 6" descr="https://i.ya-webdesign.com/images/white-sticky-note-png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235" y="1642853"/>
              <a:ext cx="2451712" cy="267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729925" y="2258951"/>
              <a:ext cx="2033621" cy="1331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srgbClr val="4E854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Руководитель образовательной программы: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Носова Ольга Игоревна, </a:t>
              </a:r>
              <a:r>
                <a:rPr kumimoji="0" lang="ru-RU" sz="1400" b="1" i="1" u="none" strike="noStrike" kern="1200" cap="none" spc="0" normalizeH="0" baseline="0" noProof="0" dirty="0" err="1">
                  <a:ln/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канд.пед.наук</a:t>
              </a: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, доцент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тел. 89034374788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B32760-2DD8-461F-A45C-8C0DC7C725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04" t="12704" r="10929" b="10377"/>
          <a:stretch/>
        </p:blipFill>
        <p:spPr>
          <a:xfrm>
            <a:off x="395729" y="3342400"/>
            <a:ext cx="944966" cy="7766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4AF8C9-6B77-47AE-99D7-D95BA3D677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59" t="9709" r="22259" b="8999"/>
          <a:stretch/>
        </p:blipFill>
        <p:spPr>
          <a:xfrm>
            <a:off x="11253232" y="3312518"/>
            <a:ext cx="543039" cy="673853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F4CC61C-8C7B-4E77-9459-396873A20739}"/>
              </a:ext>
            </a:extLst>
          </p:cNvPr>
          <p:cNvGrpSpPr/>
          <p:nvPr/>
        </p:nvGrpSpPr>
        <p:grpSpPr>
          <a:xfrm>
            <a:off x="2692724" y="1263794"/>
            <a:ext cx="3338174" cy="4179123"/>
            <a:chOff x="2692724" y="1497225"/>
            <a:chExt cx="3338174" cy="2991936"/>
          </a:xfrm>
        </p:grpSpPr>
        <p:sp>
          <p:nvSpPr>
            <p:cNvPr id="32" name="Прямоугольник: усеченные противолежащие углы 27"/>
            <p:cNvSpPr/>
            <p:nvPr/>
          </p:nvSpPr>
          <p:spPr>
            <a:xfrm>
              <a:off x="2692724" y="1497225"/>
              <a:ext cx="3338174" cy="299193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Преимущества программы: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Профессиональные компетенции учителя начальных классов и учителя  иностранного языка в общеобразовательной школе предоставляют выпускнику расширенные возможности трудоустройства по специальности вне зависимости он конъюнктуры рынка труда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Предоставляется возможность изучения второго иностранного языка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(французский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немецкий, испанский)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2C914D8-66D9-4BBB-B897-3AA70A59C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429" t="19953" r="8771" b="14395"/>
            <a:stretch/>
          </p:blipFill>
          <p:spPr>
            <a:xfrm>
              <a:off x="2858299" y="1634012"/>
              <a:ext cx="715411" cy="50466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6CC9AA7-F1A7-4B7E-859C-366C4B8D1011}"/>
              </a:ext>
            </a:extLst>
          </p:cNvPr>
          <p:cNvSpPr txBox="1"/>
          <p:nvPr/>
        </p:nvSpPr>
        <p:spPr>
          <a:xfrm>
            <a:off x="1396200" y="388430"/>
            <a:ext cx="91859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44.03.05  Педагогическое образование (с двумя профилями подготовки)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«Начальное образование и иностранный язык»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Лето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3308</Words>
  <Application>Microsoft Office PowerPoint</Application>
  <PresentationFormat>Широкоэкранный</PresentationFormat>
  <Paragraphs>605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Arial</vt:lpstr>
      <vt:lpstr>Arial Nova Cond</vt:lpstr>
      <vt:lpstr>Bookman Old Style</vt:lpstr>
      <vt:lpstr>Calibri</vt:lpstr>
      <vt:lpstr>Calibri Light</vt:lpstr>
      <vt:lpstr>Gill Sans MT</vt:lpstr>
      <vt:lpstr>PT Sans</vt:lpstr>
      <vt:lpstr>Symbol</vt:lpstr>
      <vt:lpstr>Times New Roman</vt:lpstr>
      <vt:lpstr>Tw Cen MT</vt:lpstr>
      <vt:lpstr>Tw Cen MT Condensed</vt:lpstr>
      <vt:lpstr>Verdana</vt:lpstr>
      <vt:lpstr>Wingdings</vt:lpstr>
      <vt:lpstr>Wingdings 3</vt:lpstr>
      <vt:lpstr>Тема Office</vt:lpstr>
      <vt:lpstr>Интеграл</vt:lpstr>
      <vt:lpstr>1_Тема Office</vt:lpstr>
      <vt:lpstr>2_Тема Office</vt:lpstr>
      <vt:lpstr>3_Тема Office</vt:lpstr>
      <vt:lpstr>Презентация PowerPoint</vt:lpstr>
      <vt:lpstr>Каталог программ набора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44.05.01. Психология и педагогика девиантного поведения Присваиваемая квалификация – специалист Продолжительность обучения – 5 лет Руководитель образовательной программы – к.пед.н., доцент Каменева Ирина Юрьевна (iykameneva@sfedu.ru)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программ бакалавриата и специалитета Академии психологии и педагогики Южного федерального университета </dc:title>
  <dc:creator>Alena Artamonova</dc:creator>
  <cp:lastModifiedBy>Постригань София Александровна</cp:lastModifiedBy>
  <cp:revision>8</cp:revision>
  <dcterms:created xsi:type="dcterms:W3CDTF">2022-01-17T15:33:50Z</dcterms:created>
  <dcterms:modified xsi:type="dcterms:W3CDTF">2022-11-08T03:15:04Z</dcterms:modified>
</cp:coreProperties>
</file>