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32551-56CC-4884-9545-3DA3496642AD}" v="6" dt="2022-11-28T11:51:10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мигук Вячеслав Михайлович" userId="268e1ccb-c12f-4dcb-b6a9-43f1fbe5db4d" providerId="ADAL" clId="{10132551-56CC-4884-9545-3DA3496642AD}"/>
    <pc:docChg chg="modSld">
      <pc:chgData name="Семигук Вячеслав Михайлович" userId="268e1ccb-c12f-4dcb-b6a9-43f1fbe5db4d" providerId="ADAL" clId="{10132551-56CC-4884-9545-3DA3496642AD}" dt="2022-11-28T12:09:53.721" v="374" actId="20577"/>
      <pc:docMkLst>
        <pc:docMk/>
      </pc:docMkLst>
      <pc:sldChg chg="modSp mod">
        <pc:chgData name="Семигук Вячеслав Михайлович" userId="268e1ccb-c12f-4dcb-b6a9-43f1fbe5db4d" providerId="ADAL" clId="{10132551-56CC-4884-9545-3DA3496642AD}" dt="2022-11-28T11:35:36.632" v="61" actId="20577"/>
        <pc:sldMkLst>
          <pc:docMk/>
          <pc:sldMk cId="3757985219" sldId="261"/>
        </pc:sldMkLst>
        <pc:spChg chg="mod">
          <ac:chgData name="Семигук Вячеслав Михайлович" userId="268e1ccb-c12f-4dcb-b6a9-43f1fbe5db4d" providerId="ADAL" clId="{10132551-56CC-4884-9545-3DA3496642AD}" dt="2022-11-28T11:35:36.632" v="61" actId="20577"/>
          <ac:spMkLst>
            <pc:docMk/>
            <pc:sldMk cId="3757985219" sldId="261"/>
            <ac:spMk id="3" creationId="{00000000-0000-0000-0000-000000000000}"/>
          </ac:spMkLst>
        </pc:spChg>
      </pc:sldChg>
      <pc:sldChg chg="modSp mod">
        <pc:chgData name="Семигук Вячеслав Михайлович" userId="268e1ccb-c12f-4dcb-b6a9-43f1fbe5db4d" providerId="ADAL" clId="{10132551-56CC-4884-9545-3DA3496642AD}" dt="2022-11-28T11:35:57.462" v="63" actId="20577"/>
        <pc:sldMkLst>
          <pc:docMk/>
          <pc:sldMk cId="1255558875" sldId="262"/>
        </pc:sldMkLst>
        <pc:spChg chg="mod">
          <ac:chgData name="Семигук Вячеслав Михайлович" userId="268e1ccb-c12f-4dcb-b6a9-43f1fbe5db4d" providerId="ADAL" clId="{10132551-56CC-4884-9545-3DA3496642AD}" dt="2022-11-28T11:35:57.462" v="63" actId="20577"/>
          <ac:spMkLst>
            <pc:docMk/>
            <pc:sldMk cId="1255558875" sldId="262"/>
            <ac:spMk id="3" creationId="{00000000-0000-0000-0000-000000000000}"/>
          </ac:spMkLst>
        </pc:spChg>
      </pc:sldChg>
      <pc:sldChg chg="modSp mod">
        <pc:chgData name="Семигук Вячеслав Михайлович" userId="268e1ccb-c12f-4dcb-b6a9-43f1fbe5db4d" providerId="ADAL" clId="{10132551-56CC-4884-9545-3DA3496642AD}" dt="2022-11-28T12:09:53.721" v="374" actId="20577"/>
        <pc:sldMkLst>
          <pc:docMk/>
          <pc:sldMk cId="3226683301" sldId="263"/>
        </pc:sldMkLst>
        <pc:spChg chg="mod">
          <ac:chgData name="Семигук Вячеслав Михайлович" userId="268e1ccb-c12f-4dcb-b6a9-43f1fbe5db4d" providerId="ADAL" clId="{10132551-56CC-4884-9545-3DA3496642AD}" dt="2022-11-28T12:09:53.721" v="374" actId="20577"/>
          <ac:spMkLst>
            <pc:docMk/>
            <pc:sldMk cId="3226683301" sldId="263"/>
            <ac:spMk id="2" creationId="{00000000-0000-0000-0000-000000000000}"/>
          </ac:spMkLst>
        </pc:spChg>
      </pc:sldChg>
      <pc:sldChg chg="modSp mod">
        <pc:chgData name="Семигук Вячеслав Михайлович" userId="268e1ccb-c12f-4dcb-b6a9-43f1fbe5db4d" providerId="ADAL" clId="{10132551-56CC-4884-9545-3DA3496642AD}" dt="2022-11-28T11:37:13.007" v="70" actId="20577"/>
        <pc:sldMkLst>
          <pc:docMk/>
          <pc:sldMk cId="687866718" sldId="267"/>
        </pc:sldMkLst>
        <pc:spChg chg="mod">
          <ac:chgData name="Семигук Вячеслав Михайлович" userId="268e1ccb-c12f-4dcb-b6a9-43f1fbe5db4d" providerId="ADAL" clId="{10132551-56CC-4884-9545-3DA3496642AD}" dt="2022-11-28T11:37:13.007" v="70" actId="20577"/>
          <ac:spMkLst>
            <pc:docMk/>
            <pc:sldMk cId="687866718" sldId="267"/>
            <ac:spMk id="2" creationId="{00000000-0000-0000-0000-000000000000}"/>
          </ac:spMkLst>
        </pc:spChg>
      </pc:sldChg>
      <pc:sldChg chg="modSp mod">
        <pc:chgData name="Семигук Вячеслав Михайлович" userId="268e1ccb-c12f-4dcb-b6a9-43f1fbe5db4d" providerId="ADAL" clId="{10132551-56CC-4884-9545-3DA3496642AD}" dt="2022-11-28T11:51:23.352" v="372" actId="20577"/>
        <pc:sldMkLst>
          <pc:docMk/>
          <pc:sldMk cId="331522334" sldId="268"/>
        </pc:sldMkLst>
        <pc:spChg chg="mod">
          <ac:chgData name="Семигук Вячеслав Михайлович" userId="268e1ccb-c12f-4dcb-b6a9-43f1fbe5db4d" providerId="ADAL" clId="{10132551-56CC-4884-9545-3DA3496642AD}" dt="2022-11-28T11:51:23.352" v="372" actId="20577"/>
          <ac:spMkLst>
            <pc:docMk/>
            <pc:sldMk cId="331522334" sldId="26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8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6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00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4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78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46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4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6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4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2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2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1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9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0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5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5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EE5AA-12C6-4A08-9925-18C357681953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353757-C269-477C-A80A-B49002FDE7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241035" cy="839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err="1"/>
              <a:t>Вэйци</a:t>
            </a:r>
            <a:r>
              <a:rPr lang="ru-RU" sz="6000" b="1" i="1" dirty="0"/>
              <a:t> - </a:t>
            </a:r>
            <a:r>
              <a:rPr lang="ru-RU" sz="6000" b="1" i="1" dirty="0" err="1"/>
              <a:t>Го</a:t>
            </a:r>
            <a:r>
              <a:rPr lang="ru-RU" sz="6000" b="1" i="1" dirty="0"/>
              <a:t> – </a:t>
            </a:r>
            <a:r>
              <a:rPr lang="ru-RU" sz="6000" b="1" i="1" dirty="0" err="1"/>
              <a:t>Бадук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svm49\Desktop\Го\Картинки Го\HhXxoV5y7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1361" y="1757379"/>
            <a:ext cx="7288873" cy="42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41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260" y="261708"/>
            <a:ext cx="6096000" cy="914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Самая простая из логических игр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svm49\Desktop\Го\Доска Го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720" y="1357155"/>
            <a:ext cx="5593080" cy="511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6" y="124691"/>
            <a:ext cx="2202669" cy="14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6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894" y="253491"/>
            <a:ext cx="8989621" cy="629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правил как играть в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жизни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ru-RU" sz="1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идей нет, камней тоже нет.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Первой ходит жизнь.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Камень - это поступок, его почти невозможно изменить.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Играя с жизнью, надо построить зону, в которой Ваш контроль также реален, как реальна жизнь.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Ваши камни-поступки могут быть окружены жизнью и сняты ею с доски, особенно, если они ценны для Вас. Жизнь не окружает малоценных камней.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Есть случаи, когда поступки невозможны. Вы сумеете это понять сами.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Можно окружить ходы реальности, если это получилось, то это серьезное достижение. Главное суметь определить - была ли это жертва или Вы съели действительно ценные камни.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Ко-борьба с реальностью такая же реальность, как и все остальное.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Легко проверить, когда заканчивается игра. Если Вы еще живы - игра продолжается.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Обычно побеждает жизнь, но по теории должны быть и исключения.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62" y="253491"/>
            <a:ext cx="1832928" cy="18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2342" y="462240"/>
            <a:ext cx="6096000" cy="1259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искусство изящных решений и язык делового общения.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настоящая школа стратегического мышления!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svm49\Desktop\Го\Картинки Го\n9uNWNihrY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2343" y="1852551"/>
            <a:ext cx="6676434" cy="46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95" y="159327"/>
            <a:ext cx="2021033" cy="13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2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769" y="474507"/>
            <a:ext cx="8265226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жить,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развиваться, 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строить бизнес</a:t>
            </a: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История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Китай, 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4000 лет - самая древняя игра, </a:t>
            </a: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Конфуций (6в. до н.э.) – 4 добродетели благородного человека, 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всемирные интеллектуальные игры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://garden-sport.ru/shop.garden-sport.ru/wp-content/uploads/%D0%94%D0%B8%D0%B0%D0%B3%D1%80%D0%B0%D0%BC%D0%BC%D0%B0-1.-%D0%9A%D0%B0%D0%BC%D0%BD%D0%B8-%D0%B8-%D1%82%D0%B5%D1%80%D1%80%D0%B8%D1%82%D0%BE%D1%80%D0%B8%D1%8F.gif"/>
          <p:cNvSpPr>
            <a:spLocks noChangeAspect="1" noChangeArrowheads="1"/>
          </p:cNvSpPr>
          <p:nvPr/>
        </p:nvSpPr>
        <p:spPr bwMode="auto">
          <a:xfrm>
            <a:off x="155575" y="-617538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garden-sport.ru/shop.garden-sport.ru/wp-content/uploads/%D0%94%D0%B8%D0%B0%D0%B3%D1%80%D0%B0%D0%BC%D0%BC%D0%B0-1.-%D0%9A%D0%B0%D0%BC%D0%BD%D0%B8-%D0%B8-%D1%82%D0%B5%D1%80%D1%80%D0%B8%D1%82%D0%BE%D1%80%D0%B8%D1%8F.gif"/>
          <p:cNvSpPr>
            <a:spLocks noChangeAspect="1" noChangeArrowheads="1"/>
          </p:cNvSpPr>
          <p:nvPr/>
        </p:nvSpPr>
        <p:spPr bwMode="auto">
          <a:xfrm>
            <a:off x="526761" y="25400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garden-sport.ru/shop.garden-sport.ru/wp-content/uploads/%D0%94%D0%B8%D0%B0%D0%B3%D1%80%D0%B0%D0%BC%D0%BC%D0%B0-2.-%D0%A1%D0%B2%D0%BE%D0%B1%D0%BE%D0%B4%D0%BD%D1%8B%D0%B5-%D0%BF%D1%83%D0%BD%D0%BA%D1%82%D1%8B.gif"/>
          <p:cNvSpPr>
            <a:spLocks noChangeAspect="1" noChangeArrowheads="1"/>
          </p:cNvSpPr>
          <p:nvPr/>
        </p:nvSpPr>
        <p:spPr bwMode="auto">
          <a:xfrm>
            <a:off x="460375" y="-312738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garden-sport.ru/shop.garden-sport.ru/wp-content/uploads/%D0%94%D0%B8%D0%B0%D0%B3%D1%80%D0%B0%D0%BC%D0%BC%D0%B0-2.-%D0%A1%D0%B2%D0%BE%D0%B1%D0%BE%D0%B4%D0%BD%D1%8B%D0%B5-%D0%BF%D1%83%D0%BD%D0%BA%D1%82%D1%8B.gif"/>
          <p:cNvSpPr>
            <a:spLocks noChangeAspect="1" noChangeArrowheads="1"/>
          </p:cNvSpPr>
          <p:nvPr/>
        </p:nvSpPr>
        <p:spPr bwMode="auto">
          <a:xfrm>
            <a:off x="612775" y="-160338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901" y="185737"/>
            <a:ext cx="2135128" cy="13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6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241035" cy="83919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Инвентарь</a:t>
            </a:r>
            <a:br>
              <a:rPr lang="ru-RU" altLang="ru-RU" sz="900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1025" name="Рисунок 1" descr="199fe36b48c2762aeeefa96fa2f18e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1448790"/>
            <a:ext cx="5201392" cy="32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3965258"/>
            <a:ext cx="18473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9429" y="482178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Доска -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Вселенной, отображает законы материального мира</a:t>
            </a:r>
            <a:endParaRPr lang="ru-RU" altLang="ru-RU" sz="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Камни -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символизируют духовное начало ,  противодействие двух сил Инь и Ян, </a:t>
            </a:r>
            <a:endParaRPr lang="ru-RU" altLang="ru-RU" sz="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расположение на доске подобно модели небес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40" y="230827"/>
            <a:ext cx="2163165" cy="14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6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768" y="896311"/>
            <a:ext cx="8882743" cy="469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Цель игры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Распространить своё влияние на возможно большую территорию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Отличие от шахмат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Сложность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Шахматы  - 10</a:t>
            </a:r>
            <a:r>
              <a:rPr lang="ru-RU" sz="28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ГО - 10</a:t>
            </a:r>
            <a:r>
              <a:rPr lang="ru-RU" sz="28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172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91" y="187037"/>
            <a:ext cx="2180638" cy="18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1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768" y="896311"/>
            <a:ext cx="9029390" cy="5761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Го и законы денег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ru-RU" sz="18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Законы денег:                                              Законы ГО: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1.Деньги приходят, когда вы       1. Сила приходит, когда вы делаете правильные вещи делаете          правильные вещи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2.Деньги имеют свои                     2. Игра имеет свои собственные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собственные правила                   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Нельзя получить деньги,          3. Нельзя получить что-то, не отдав ничего не отдав ничего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взамен                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взамен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Нельзя отдать деньги,               4. Нельзя отдать что-то, не получив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ничего не 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получив ничего взамен            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взамен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Деньги – это иллюзия                5. Игра – это иллюзия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Деньги – это кошмар                  6. Игра – это кошмар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Существуют миры,                     7. Существуют миры,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деньги не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нужны                      где сила игры не важна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91" y="187037"/>
            <a:ext cx="2180638" cy="18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6270" y="1054777"/>
            <a:ext cx="8870868" cy="462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Го, компьютеры, искусственный интеллект</a:t>
            </a:r>
            <a:endParaRPr lang="ru-RU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2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- 2015 г. - Машина обыграла человека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2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32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код, 1994г.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3600" b="1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Конфуций, Эйнштейн, Билл Гейтс, Мао Цзэдун, Алан Тьюринг, Генри Киссинджер, Сергей Лавров, Сергей Кириенко, топ-менеджмент крупных компаний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ru-RU" altLang="ru-RU" sz="2800" b="1" baseline="30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3600" b="1" baseline="30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altLang="ru-RU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3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этика и психология</a:t>
            </a:r>
            <a:endParaRPr lang="ru-RU" altLang="ru-RU" sz="3600" dirty="0"/>
          </a:p>
          <a:p>
            <a:pPr marL="62865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900" y="249383"/>
            <a:ext cx="2100529" cy="13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8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01448" y="473196"/>
            <a:ext cx="671574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Высказывания о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камнями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Прекрасная бесконечность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Мост из мира Игр в мир Реальности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Боевое искусство для мозга и воли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Шахматы </a:t>
            </a: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сражение, </a:t>
            </a:r>
            <a:r>
              <a:rPr kumimoji="0" lang="ru-RU" altLang="ru-RU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война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Шахматы воспитывают бойца, </a:t>
            </a:r>
            <a:r>
              <a:rPr kumimoji="0" lang="ru-RU" altLang="ru-RU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правителя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3" descr="641195_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70" y="3158836"/>
            <a:ext cx="6840187" cy="30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17450" y="61209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462" y="106327"/>
            <a:ext cx="2248785" cy="14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5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642" y="871267"/>
            <a:ext cx="8752114" cy="420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Что дает ГО</a:t>
            </a:r>
            <a:endParaRPr lang="ru-RU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Тренажер </a:t>
            </a: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ума, который одинаково хорошо: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развивает правое и левое полушарие,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логическое, образное  и системное мышление,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 и интуицию,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качества, традиционно присущие и художественному мышлению: умение мыслить «картинками», запоминать образы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148" y="145472"/>
            <a:ext cx="1846313" cy="18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8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22" y="545840"/>
            <a:ext cx="8597735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0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 Вас: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использовать ограниченные ресурсы и время для получения наибольшей прибыли;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выстраивать оптимальное взаимодействие собственных подразделений;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определять приоритетные направления развития;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учитывать разнообразные конкурентные интересы;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входить на рынок с уже установившейся конкуренцией;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противодействовать вторжению на собственный рынок;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создавать стратегический план игры на быстро меняющемся рынке.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500"/>
              </a:spcAft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551" y="218210"/>
            <a:ext cx="1978168" cy="2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6671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648</Words>
  <Application>Microsoft Office PowerPoint</Application>
  <PresentationFormat>Широкоэкранный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Verdana</vt:lpstr>
      <vt:lpstr>Wingdings 3</vt:lpstr>
      <vt:lpstr>Аспект</vt:lpstr>
      <vt:lpstr>Вэйци - Го – Бадук </vt:lpstr>
      <vt:lpstr>Презентация PowerPoint</vt:lpstr>
      <vt:lpstr>3. Инвентарь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Анисенко Наталья Ивановна</dc:creator>
  <cp:lastModifiedBy>Семигук Вячеслав Михайлович</cp:lastModifiedBy>
  <cp:revision>11</cp:revision>
  <dcterms:created xsi:type="dcterms:W3CDTF">2022-10-25T07:02:38Z</dcterms:created>
  <dcterms:modified xsi:type="dcterms:W3CDTF">2022-11-28T12:10:03Z</dcterms:modified>
</cp:coreProperties>
</file>