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712" autoAdjust="0"/>
  </p:normalViewPr>
  <p:slideViewPr>
    <p:cSldViewPr snapToGrid="0">
      <p:cViewPr varScale="1">
        <p:scale>
          <a:sx n="108" d="100"/>
          <a:sy n="108" d="100"/>
        </p:scale>
        <p:origin x="68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DC3C3-03CF-498C-9B13-2B4A31BDCE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E9BB7E-23E8-4557-8A21-FF06D201EF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553468-7CAD-47B3-AA23-666ED790E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9CC47B-047B-40B3-BDC4-87EADBFE1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A65AE0-9426-4D57-9A08-BF514270A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08682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B5EE4C-8E5F-4158-800D-B6D82761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5EFD70-5931-4CB1-A81C-FDF146DFC5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58870A-F82A-40C2-A9B1-653BF1425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F7815D-58EC-4EB2-AB90-ABE2A59C6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FAE381-22D9-4996-A868-7240514AC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3100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2479E9D-14B0-4C9A-8FE8-D953BE0BF4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34E9F1-3D5E-455C-8139-5FEDA81681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26506-38CD-4C1A-B4EE-2418AD051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44C99-6CBF-454A-935F-4009769E8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A1A297-EFDA-438E-906B-E0A10C9ED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450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87D9B1-DA99-444A-9858-89C164586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AD25E8-2F92-4236-AF8F-5E57583B1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A00445-603A-42A6-9AFA-831E3CAD74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F5A7C2-59B2-4884-A12F-8E2DFB56B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24C20-8D6E-4521-9463-2E5CCE115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32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9D3A1-AC5C-47F5-A8F5-EE4FB9BCEA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92576D-3F25-4E62-A3A4-5BD02627DF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845C2-6704-4C8A-91A5-315D9A47A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8EE2FE-0F93-49AC-BE25-48E31BC46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443CF-C1C1-40F4-85AC-0C425198E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286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63832-9B72-4884-A551-0E9E40DB0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87DB1-8EDA-4BFA-9F7C-3E9D30F469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25FDC2-0F06-460B-9FE9-FC6B8A3523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70AC43-0080-423D-A07C-4B9033639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FAEA4-FBFD-4323-9014-4F6E2C3FD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8D140-F7D0-4E4A-AD72-5F438E7DD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885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34FD9-758C-44BF-A3A3-12407B0D0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FEEDB-1507-49AC-B544-FE26AB43C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069EABA-1B52-423A-AA2F-15BBF9E811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1A64B6-7934-4107-A5FF-90BEFB5FB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910DFD9-022F-40EC-9255-517CD6DEDE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808AD7E-F107-4D8B-A5C8-EB85234BB7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C5C819-F583-421E-8734-E3A421D9F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D0E434-F11E-41F4-9A95-8F6AF9F885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319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B1983-5522-4D65-9F7F-7BB573DA6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048D1D4-9ADF-4494-8293-E5887FB82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90BE7A-0218-40AC-920A-556611EEC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E76E23-4A72-4E14-A7A7-AB82F48CD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328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41826F-0E48-4E90-A00C-AA1B86576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924DD0-19DA-445F-AA13-8D8B87779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06BD6-7718-4335-8D70-5E765DF43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599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6E8506-E13D-4282-A93C-7414BABF37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7E911-3BDB-4363-891C-87EA12D2E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66663A-A02F-485C-BA55-E9F9E1CED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10DCC8-FD42-4EBC-A8B6-7221EFD1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855818-85EF-4373-9CD5-207868377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53A675-2C07-4CEB-8189-6BD7E85682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8549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84B660-3CA8-4B61-AE4C-8DA26B858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4458C1E-907B-4E47-A8CB-FF88DF3D6CD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DEA1767-F4F5-4D7A-904D-BBF287B477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D49E28-FD31-4F95-A55D-E5B5D7BBF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4AEBD4-F5E2-4199-A512-4C666C7417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7FEB62-7321-4563-91C2-135F62334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651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A96A48-CAE8-4549-BBD2-60725C9842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6728B2-CF9F-445D-84E2-DA77C54F4A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1D85E4-1F64-4CC9-AE5F-778D702B15D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07033-12B7-4135-83C4-A9D8F355CC76}" type="datetimeFigureOut">
              <a:rPr lang="ru-RU" smtClean="0"/>
              <a:t>28.04.2020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EFB06F-22B6-40FC-82BF-9B69FABB30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2D1BC4-2FFE-4C42-AB7D-038A838B370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2FAA-AC63-48CA-AD82-FDA6645589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81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62589D-6674-432C-8AB6-FB17433BA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57726-7DD5-4B37-9155-71EC961FBE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F601297-C168-48F4-80DB-9AB0E0290B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7666F354-9341-4195-9CB6-A988D55AF45C}"/>
              </a:ext>
            </a:extLst>
          </p:cNvPr>
          <p:cNvCxnSpPr>
            <a:cxnSpLocks/>
          </p:cNvCxnSpPr>
          <p:nvPr/>
        </p:nvCxnSpPr>
        <p:spPr>
          <a:xfrm flipH="1" flipV="1">
            <a:off x="9836458" y="839318"/>
            <a:ext cx="1722268" cy="18376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193E2C95-3631-4D42-8751-4810C2308022}"/>
              </a:ext>
            </a:extLst>
          </p:cNvPr>
          <p:cNvSpPr/>
          <p:nvPr/>
        </p:nvSpPr>
        <p:spPr>
          <a:xfrm>
            <a:off x="8930936" y="509073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9782A89-74A6-462B-873D-BBFE45159173}"/>
              </a:ext>
            </a:extLst>
          </p:cNvPr>
          <p:cNvSpPr txBox="1"/>
          <p:nvPr/>
        </p:nvSpPr>
        <p:spPr>
          <a:xfrm>
            <a:off x="8469298" y="1477208"/>
            <a:ext cx="3541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Необходимо нажать кнопку войти</a:t>
            </a:r>
          </a:p>
        </p:txBody>
      </p:sp>
    </p:spTree>
    <p:extLst>
      <p:ext uri="{BB962C8B-B14F-4D97-AF65-F5344CB8AC3E}">
        <p14:creationId xmlns:p14="http://schemas.microsoft.com/office/powerpoint/2010/main" val="1461573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CF4D27-7D91-4449-9C83-782DFDC99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C964E2-C72C-465B-AF47-7A65EAFB8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AD65D-E66E-4D18-8565-A5C12A5E0A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E7ED67E2-E7B0-4240-95DC-8F22808690E9}"/>
              </a:ext>
            </a:extLst>
          </p:cNvPr>
          <p:cNvSpPr/>
          <p:nvPr/>
        </p:nvSpPr>
        <p:spPr>
          <a:xfrm>
            <a:off x="2210541" y="4075230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79B8A1A-17B4-4321-8046-515DF6A86799}"/>
              </a:ext>
            </a:extLst>
          </p:cNvPr>
          <p:cNvSpPr/>
          <p:nvPr/>
        </p:nvSpPr>
        <p:spPr>
          <a:xfrm>
            <a:off x="2494626" y="1562849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04D5DD-EC59-4424-B658-9DBF51276A68}"/>
              </a:ext>
            </a:extLst>
          </p:cNvPr>
          <p:cNvSpPr txBox="1"/>
          <p:nvPr/>
        </p:nvSpPr>
        <p:spPr>
          <a:xfrm>
            <a:off x="1305017" y="681037"/>
            <a:ext cx="8171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Пройти процедуру регистрации на сайте и зайти под своими учетными данными</a:t>
            </a:r>
          </a:p>
        </p:txBody>
      </p:sp>
    </p:spTree>
    <p:extLst>
      <p:ext uri="{BB962C8B-B14F-4D97-AF65-F5344CB8AC3E}">
        <p14:creationId xmlns:p14="http://schemas.microsoft.com/office/powerpoint/2010/main" val="337607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6387C-4E0A-484F-A9CA-A9CCBFC4B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057B04-7031-4AF8-AE91-741C6684DB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2EBB88-FD6E-41DC-BC4E-F0A92FA26D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5794BEB9-76C4-4680-8E96-18BF306C3D06}"/>
              </a:ext>
            </a:extLst>
          </p:cNvPr>
          <p:cNvSpPr/>
          <p:nvPr/>
        </p:nvSpPr>
        <p:spPr>
          <a:xfrm>
            <a:off x="2405849" y="3826276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74F2E5-4158-4552-B62D-0B57A3DC65B4}"/>
              </a:ext>
            </a:extLst>
          </p:cNvPr>
          <p:cNvSpPr txBox="1"/>
          <p:nvPr/>
        </p:nvSpPr>
        <p:spPr>
          <a:xfrm>
            <a:off x="1953088" y="4252404"/>
            <a:ext cx="29594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раздел олимпиады</a:t>
            </a:r>
          </a:p>
          <a:p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0857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4873BA-9CC2-4F7D-9DD9-5624A162B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BC2ADD-A7AE-4938-963C-738E900921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898A5D-5BE0-4758-B6C8-A94A4C10F0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8EE0F6-A7E9-4970-8DE8-CE2948E42004}"/>
              </a:ext>
            </a:extLst>
          </p:cNvPr>
          <p:cNvSpPr/>
          <p:nvPr/>
        </p:nvSpPr>
        <p:spPr>
          <a:xfrm>
            <a:off x="4323426" y="3657600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A64F9B7-C95B-44A1-93B7-BA8A31DFE42F}"/>
              </a:ext>
            </a:extLst>
          </p:cNvPr>
          <p:cNvSpPr txBox="1"/>
          <p:nvPr/>
        </p:nvSpPr>
        <p:spPr>
          <a:xfrm>
            <a:off x="4323426" y="3987845"/>
            <a:ext cx="60548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раздел «Олимпиады структурных подразделений»</a:t>
            </a:r>
          </a:p>
        </p:txBody>
      </p:sp>
    </p:spTree>
    <p:extLst>
      <p:ext uri="{BB962C8B-B14F-4D97-AF65-F5344CB8AC3E}">
        <p14:creationId xmlns:p14="http://schemas.microsoft.com/office/powerpoint/2010/main" val="158254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78F756-28FD-4FFB-A113-EE4275E34D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532921-9772-4760-9CDD-FC3C434C9C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DDC2EE-9CD0-4BAD-AD42-A6E90EEF9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D85666B2-6D06-4486-BBAC-4A5E955E4FA6}"/>
              </a:ext>
            </a:extLst>
          </p:cNvPr>
          <p:cNvSpPr/>
          <p:nvPr/>
        </p:nvSpPr>
        <p:spPr>
          <a:xfrm>
            <a:off x="4527612" y="1322773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D6FC5AE-3E58-479E-8E91-23D858E6EB09}"/>
              </a:ext>
            </a:extLst>
          </p:cNvPr>
          <p:cNvSpPr txBox="1"/>
          <p:nvPr/>
        </p:nvSpPr>
        <p:spPr>
          <a:xfrm>
            <a:off x="5521911" y="1111825"/>
            <a:ext cx="504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Выбрать олимпиаду образовательного кластера, </a:t>
            </a:r>
          </a:p>
          <a:p>
            <a:r>
              <a:rPr lang="ru-RU" dirty="0">
                <a:solidFill>
                  <a:srgbClr val="FF0000"/>
                </a:solidFill>
              </a:rPr>
              <a:t>первый этап и образовательную программу</a:t>
            </a:r>
          </a:p>
        </p:txBody>
      </p:sp>
    </p:spTree>
    <p:extLst>
      <p:ext uri="{BB962C8B-B14F-4D97-AF65-F5344CB8AC3E}">
        <p14:creationId xmlns:p14="http://schemas.microsoft.com/office/powerpoint/2010/main" val="2692486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F67BFE-FA3F-4DFE-A538-38B33890B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E46E11-ABE1-447D-90C9-ECFEC850B8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EEB7A1-0E53-4C56-B746-01A57FDB4D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20518460-7EA0-4787-80F9-C5D092DFECC2}"/>
              </a:ext>
            </a:extLst>
          </p:cNvPr>
          <p:cNvSpPr/>
          <p:nvPr/>
        </p:nvSpPr>
        <p:spPr>
          <a:xfrm>
            <a:off x="5894773" y="3805986"/>
            <a:ext cx="905522" cy="19530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EB361-646C-46B3-BB32-9DA0ABB805D2}"/>
              </a:ext>
            </a:extLst>
          </p:cNvPr>
          <p:cNvSpPr txBox="1"/>
          <p:nvPr/>
        </p:nvSpPr>
        <p:spPr>
          <a:xfrm>
            <a:off x="4589756" y="4136231"/>
            <a:ext cx="3753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Нажать кнопку «Записаться на курс»</a:t>
            </a:r>
          </a:p>
        </p:txBody>
      </p:sp>
    </p:spTree>
    <p:extLst>
      <p:ext uri="{BB962C8B-B14F-4D97-AF65-F5344CB8AC3E}">
        <p14:creationId xmlns:p14="http://schemas.microsoft.com/office/powerpoint/2010/main" val="96814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B82AD0-F348-4E45-B72C-5B014840F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C39C4FA-B40A-4946-A405-78AFEFB3139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592" y="0"/>
            <a:ext cx="2062595" cy="3666836"/>
          </a:xfr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F45550-4F12-48BA-B62C-FB83FC3CE3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187" y="0"/>
            <a:ext cx="2062595" cy="3666836"/>
          </a:xfrm>
          <a:prstGeom prst="rect">
            <a:avLst/>
          </a:prstGeom>
        </p:spPr>
      </p:pic>
      <p:pic>
        <p:nvPicPr>
          <p:cNvPr id="9" name="Picture 8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AB4A67-64DB-49A1-8CF7-2B3991668E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9405" y="0"/>
            <a:ext cx="2062595" cy="3666836"/>
          </a:xfrm>
          <a:prstGeom prst="rect">
            <a:avLst/>
          </a:prstGeom>
        </p:spPr>
      </p:pic>
      <p:pic>
        <p:nvPicPr>
          <p:cNvPr id="11" name="Picture 10" descr="A screenshot of a cell phone&#10;&#10;Description automatically generated">
            <a:extLst>
              <a:ext uri="{FF2B5EF4-FFF2-40B4-BE49-F238E27FC236}">
                <a16:creationId xmlns:a16="http://schemas.microsoft.com/office/drawing/2014/main" id="{ACD323B0-1CF0-4F57-9F15-A313EE880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0374" y="0"/>
            <a:ext cx="2062596" cy="3666836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B84A03-90F4-4104-97AF-EA68D1883BF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779" y="0"/>
            <a:ext cx="2062596" cy="3666836"/>
          </a:xfrm>
          <a:prstGeom prst="rect">
            <a:avLst/>
          </a:prstGeom>
        </p:spPr>
      </p:pic>
      <p:pic>
        <p:nvPicPr>
          <p:cNvPr id="15" name="Picture 1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EAE291-F2EA-482D-89D3-5192C51ED59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36" y="0"/>
            <a:ext cx="2062595" cy="3666836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DBB6ABCA-058D-497F-AB75-5B129CC45A90}"/>
              </a:ext>
            </a:extLst>
          </p:cNvPr>
          <p:cNvSpPr/>
          <p:nvPr/>
        </p:nvSpPr>
        <p:spPr>
          <a:xfrm>
            <a:off x="1634836" y="1833418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9FADF2F-9E95-476D-9BE0-A385E5EFC038}"/>
              </a:ext>
            </a:extLst>
          </p:cNvPr>
          <p:cNvSpPr/>
          <p:nvPr/>
        </p:nvSpPr>
        <p:spPr>
          <a:xfrm>
            <a:off x="2544040" y="2020671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2343365-AB85-408F-8A77-E3E9452B9BAE}"/>
              </a:ext>
            </a:extLst>
          </p:cNvPr>
          <p:cNvSpPr/>
          <p:nvPr/>
        </p:nvSpPr>
        <p:spPr>
          <a:xfrm>
            <a:off x="4606632" y="2079563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ED3B6C43-AC96-4B58-B968-C647F5C78B0D}"/>
              </a:ext>
            </a:extLst>
          </p:cNvPr>
          <p:cNvSpPr/>
          <p:nvPr/>
        </p:nvSpPr>
        <p:spPr>
          <a:xfrm>
            <a:off x="6699539" y="1801307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DE3FE764-889F-4FD9-BFDE-65B3C0036FDC}"/>
              </a:ext>
            </a:extLst>
          </p:cNvPr>
          <p:cNvSpPr/>
          <p:nvPr/>
        </p:nvSpPr>
        <p:spPr>
          <a:xfrm>
            <a:off x="8572875" y="1665762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E41C27DD-6318-470B-B23E-31081528322F}"/>
              </a:ext>
            </a:extLst>
          </p:cNvPr>
          <p:cNvSpPr/>
          <p:nvPr/>
        </p:nvSpPr>
        <p:spPr>
          <a:xfrm>
            <a:off x="11404907" y="1893464"/>
            <a:ext cx="427755" cy="4387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2576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42</Words>
  <Application>Microsoft Office PowerPoint</Application>
  <PresentationFormat>Widescreen</PresentationFormat>
  <Paragraphs>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Дмитрий Марков</dc:creator>
  <cp:lastModifiedBy>Дмитрий Марков</cp:lastModifiedBy>
  <cp:revision>3</cp:revision>
  <dcterms:created xsi:type="dcterms:W3CDTF">2020-04-28T11:40:02Z</dcterms:created>
  <dcterms:modified xsi:type="dcterms:W3CDTF">2020-04-28T12:17:09Z</dcterms:modified>
</cp:coreProperties>
</file>