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8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C3C3-03CF-498C-9B13-2B4A31BDC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9BB7E-23E8-4557-8A21-FF06D201E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53468-7CAD-47B3-AA23-666ED790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CC47B-047B-40B3-BDC4-87EADBFE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65AE0-9426-4D57-9A08-BF514270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86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5EE4C-8E5F-4158-800D-B6D82761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EFD70-5931-4CB1-A81C-FDF146DFC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8870A-F82A-40C2-A9B1-653BF1425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7815D-58EC-4EB2-AB90-ABE2A59C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E381-22D9-4996-A868-7240514AC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0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479E9D-14B0-4C9A-8FE8-D953BE0BF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4E9F1-3D5E-455C-8139-5FEDA8168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26506-38CD-4C1A-B4EE-2418AD051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44C99-6CBF-454A-935F-4009769E8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1A297-EFDA-438E-906B-E0A10C9E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5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D9B1-DA99-444A-9858-89C16458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D25E8-2F92-4236-AF8F-5E57583B1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00445-603A-42A6-9AFA-831E3CAD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5A7C2-59B2-4884-A12F-8E2DFB56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24C20-8D6E-4521-9463-2E5CCE11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2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D3A1-AC5C-47F5-A8F5-EE4FB9BC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2576D-3F25-4E62-A3A4-5BD02627D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845C2-6704-4C8A-91A5-315D9A47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EE2FE-0F93-49AC-BE25-48E31BC4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443CF-C1C1-40F4-85AC-0C425198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28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3832-9B72-4884-A551-0E9E40DB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87DB1-8EDA-4BFA-9F7C-3E9D30F46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5FDC2-0F06-460B-9FE9-FC6B8A352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0AC43-0080-423D-A07C-4B903363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FAEA4-FBFD-4323-9014-4F6E2C3FD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8D140-F7D0-4E4A-AD72-5F438E7D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34FD9-758C-44BF-A3A3-12407B0D0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FEEDB-1507-49AC-B544-FE26AB43C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9EABA-1B52-423A-AA2F-15BBF9E81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A64B6-7934-4107-A5FF-90BEFB5FB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0DFD9-022F-40EC-9255-517CD6DED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08AD7E-F107-4D8B-A5C8-EB85234BB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C5C819-F583-421E-8734-E3A421D9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0E434-F11E-41F4-9A95-8F6AF9F8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19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B1983-5522-4D65-9F7F-7BB573DA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48D1D4-9ADF-4494-8293-E5887FB8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0BE7A-0218-40AC-920A-556611EE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76E23-4A72-4E14-A7A7-AB82F48C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2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41826F-0E48-4E90-A00C-AA1B86576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924DD0-19DA-445F-AA13-8D8B87779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06BD6-7718-4335-8D70-5E765DF43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E8506-E13D-4282-A93C-7414BABF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E911-3BDB-4363-891C-87EA12D2E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6663A-A02F-485C-BA55-E9F9E1CED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0DCC8-FD42-4EBC-A8B6-7221EFD15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55818-85EF-4373-9CD5-207868377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3A675-2C07-4CEB-8189-6BD7E856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4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4B660-3CA8-4B61-AE4C-8DA26B858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458C1E-907B-4E47-A8CB-FF88DF3D6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A1767-F4F5-4D7A-904D-BBF287B47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49E28-FD31-4F95-A55D-E5B5D7BB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AEBD4-F5E2-4199-A512-4C666C74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FEB62-7321-4563-91C2-135F6233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5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A96A48-CAE8-4549-BBD2-60725C98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728B2-CF9F-445D-84E2-DA77C54F4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D85E4-1F64-4CC9-AE5F-778D702B1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FB06F-22B6-40FC-82BF-9B69FABB3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D1BC4-2FFE-4C42-AB7D-038A838B3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8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2589D-6674-432C-8AB6-FB17433B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57726-7DD5-4B37-9155-71EC961FB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01297-C168-48F4-80DB-9AB0E0290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66F354-9341-4195-9CB6-A988D55AF45C}"/>
              </a:ext>
            </a:extLst>
          </p:cNvPr>
          <p:cNvCxnSpPr>
            <a:cxnSpLocks/>
          </p:cNvCxnSpPr>
          <p:nvPr/>
        </p:nvCxnSpPr>
        <p:spPr>
          <a:xfrm flipH="1" flipV="1">
            <a:off x="9836458" y="839318"/>
            <a:ext cx="1722268" cy="1837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93E2C95-3631-4D42-8751-4810C2308022}"/>
              </a:ext>
            </a:extLst>
          </p:cNvPr>
          <p:cNvSpPr/>
          <p:nvPr/>
        </p:nvSpPr>
        <p:spPr>
          <a:xfrm>
            <a:off x="8930936" y="509073"/>
            <a:ext cx="905522" cy="195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782A89-74A6-462B-873D-BBFE45159173}"/>
              </a:ext>
            </a:extLst>
          </p:cNvPr>
          <p:cNvSpPr txBox="1"/>
          <p:nvPr/>
        </p:nvSpPr>
        <p:spPr>
          <a:xfrm>
            <a:off x="8469298" y="1477208"/>
            <a:ext cx="354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Необходимо нажать кнопку войти</a:t>
            </a:r>
          </a:p>
        </p:txBody>
      </p:sp>
    </p:spTree>
    <p:extLst>
      <p:ext uri="{BB962C8B-B14F-4D97-AF65-F5344CB8AC3E}">
        <p14:creationId xmlns:p14="http://schemas.microsoft.com/office/powerpoint/2010/main" val="146157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4D27-7D91-4449-9C83-782DFDC9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964E2-C72C-465B-AF47-7A65EAFB8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AD65D-E66E-4D18-8565-A5C12A5E0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7ED67E2-E7B0-4240-95DC-8F22808690E9}"/>
              </a:ext>
            </a:extLst>
          </p:cNvPr>
          <p:cNvSpPr/>
          <p:nvPr/>
        </p:nvSpPr>
        <p:spPr>
          <a:xfrm>
            <a:off x="2210541" y="4075230"/>
            <a:ext cx="905522" cy="195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9B8A1A-17B4-4321-8046-515DF6A86799}"/>
              </a:ext>
            </a:extLst>
          </p:cNvPr>
          <p:cNvSpPr/>
          <p:nvPr/>
        </p:nvSpPr>
        <p:spPr>
          <a:xfrm>
            <a:off x="2494626" y="1562849"/>
            <a:ext cx="905522" cy="195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04D5DD-EC59-4424-B658-9DBF51276A68}"/>
              </a:ext>
            </a:extLst>
          </p:cNvPr>
          <p:cNvSpPr txBox="1"/>
          <p:nvPr/>
        </p:nvSpPr>
        <p:spPr>
          <a:xfrm>
            <a:off x="1305017" y="681037"/>
            <a:ext cx="8171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Пройти процедуру регистрации на сайте и зайти под своими учетными данными</a:t>
            </a:r>
          </a:p>
        </p:txBody>
      </p:sp>
    </p:spTree>
    <p:extLst>
      <p:ext uri="{BB962C8B-B14F-4D97-AF65-F5344CB8AC3E}">
        <p14:creationId xmlns:p14="http://schemas.microsoft.com/office/powerpoint/2010/main" val="33760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6387C-4E0A-484F-A9CA-A9CCBFC4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57B04-7031-4AF8-AE91-741C6684D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EBB88-FD6E-41DC-BC4E-F0A92FA26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794BEB9-76C4-4680-8E96-18BF306C3D06}"/>
              </a:ext>
            </a:extLst>
          </p:cNvPr>
          <p:cNvSpPr/>
          <p:nvPr/>
        </p:nvSpPr>
        <p:spPr>
          <a:xfrm>
            <a:off x="2405849" y="3826276"/>
            <a:ext cx="905522" cy="195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4F2E5-4158-4552-B62D-0B57A3DC65B4}"/>
              </a:ext>
            </a:extLst>
          </p:cNvPr>
          <p:cNvSpPr txBox="1"/>
          <p:nvPr/>
        </p:nvSpPr>
        <p:spPr>
          <a:xfrm>
            <a:off x="1953088" y="4252404"/>
            <a:ext cx="2959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Выбрать раздел олимпиады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8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873BA-9CC2-4F7D-9DD9-5624A162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C2ADD-A7AE-4938-963C-738E90092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98A5D-5BE0-4758-B6C8-A94A4C10F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08EE0F6-A7E9-4970-8DE8-CE2948E42004}"/>
              </a:ext>
            </a:extLst>
          </p:cNvPr>
          <p:cNvSpPr/>
          <p:nvPr/>
        </p:nvSpPr>
        <p:spPr>
          <a:xfrm>
            <a:off x="4323426" y="3657600"/>
            <a:ext cx="905522" cy="195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4F9B7-C95B-44A1-93B7-BA8A31DFE42F}"/>
              </a:ext>
            </a:extLst>
          </p:cNvPr>
          <p:cNvSpPr txBox="1"/>
          <p:nvPr/>
        </p:nvSpPr>
        <p:spPr>
          <a:xfrm>
            <a:off x="4323426" y="3987845"/>
            <a:ext cx="605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Выбрать раздел «Олимпиады структурных подразделений»</a:t>
            </a:r>
          </a:p>
        </p:txBody>
      </p:sp>
    </p:spTree>
    <p:extLst>
      <p:ext uri="{BB962C8B-B14F-4D97-AF65-F5344CB8AC3E}">
        <p14:creationId xmlns:p14="http://schemas.microsoft.com/office/powerpoint/2010/main" val="158254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F756-28FD-4FFB-A113-EE4275E34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32921-9772-4760-9CDD-FC3C434C9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DDC2EE-9CD0-4BAD-AD42-A6E90EEF9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5666B2-6D06-4486-BBAC-4A5E955E4FA6}"/>
              </a:ext>
            </a:extLst>
          </p:cNvPr>
          <p:cNvSpPr/>
          <p:nvPr/>
        </p:nvSpPr>
        <p:spPr>
          <a:xfrm>
            <a:off x="4527612" y="1322773"/>
            <a:ext cx="905522" cy="195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6FC5AE-3E58-479E-8E91-23D858E6EB09}"/>
              </a:ext>
            </a:extLst>
          </p:cNvPr>
          <p:cNvSpPr txBox="1"/>
          <p:nvPr/>
        </p:nvSpPr>
        <p:spPr>
          <a:xfrm>
            <a:off x="5521911" y="1111825"/>
            <a:ext cx="5044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Выбрать олимпиаду образовательного кластера, </a:t>
            </a:r>
          </a:p>
          <a:p>
            <a:r>
              <a:rPr lang="ru-RU" dirty="0">
                <a:solidFill>
                  <a:srgbClr val="FF0000"/>
                </a:solidFill>
              </a:rPr>
              <a:t>первый этап и образовательную программу</a:t>
            </a:r>
          </a:p>
        </p:txBody>
      </p:sp>
    </p:spTree>
    <p:extLst>
      <p:ext uri="{BB962C8B-B14F-4D97-AF65-F5344CB8AC3E}">
        <p14:creationId xmlns:p14="http://schemas.microsoft.com/office/powerpoint/2010/main" val="269248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67BFE-FA3F-4DFE-A538-38B33890B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46E11-ABE1-447D-90C9-ECFEC850B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EEB7A1-0E53-4C56-B746-01A57FDB4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0518460-7EA0-4787-80F9-C5D092DFECC2}"/>
              </a:ext>
            </a:extLst>
          </p:cNvPr>
          <p:cNvSpPr/>
          <p:nvPr/>
        </p:nvSpPr>
        <p:spPr>
          <a:xfrm>
            <a:off x="5894773" y="3805986"/>
            <a:ext cx="905522" cy="195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EB361-646C-46B3-BB32-9DA0ABB805D2}"/>
              </a:ext>
            </a:extLst>
          </p:cNvPr>
          <p:cNvSpPr txBox="1"/>
          <p:nvPr/>
        </p:nvSpPr>
        <p:spPr>
          <a:xfrm>
            <a:off x="4589756" y="4136231"/>
            <a:ext cx="375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Нажать кнопку «Записаться на курс»</a:t>
            </a:r>
          </a:p>
        </p:txBody>
      </p:sp>
    </p:spTree>
    <p:extLst>
      <p:ext uri="{BB962C8B-B14F-4D97-AF65-F5344CB8AC3E}">
        <p14:creationId xmlns:p14="http://schemas.microsoft.com/office/powerpoint/2010/main" val="96814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82AD0-F348-4E45-B72C-5B014840F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39C4FA-B40A-4946-A405-78AFEFB31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92" y="0"/>
            <a:ext cx="2062595" cy="3666836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F45550-4F12-48BA-B62C-FB83FC3CE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87" y="0"/>
            <a:ext cx="2062595" cy="3666836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AB4A67-64DB-49A1-8CF7-2B3991668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05" y="0"/>
            <a:ext cx="2062595" cy="3666836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D323B0-1CF0-4F57-9F15-A313EE880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74" y="0"/>
            <a:ext cx="2062596" cy="3666836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B84A03-90F4-4104-97AF-EA68D1883B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79" y="0"/>
            <a:ext cx="2062596" cy="3666836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EAE291-F2EA-482D-89D3-5192C51ED5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6" y="0"/>
            <a:ext cx="2062595" cy="366683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BB6ABCA-058D-497F-AB75-5B129CC45A90}"/>
              </a:ext>
            </a:extLst>
          </p:cNvPr>
          <p:cNvSpPr/>
          <p:nvPr/>
        </p:nvSpPr>
        <p:spPr>
          <a:xfrm>
            <a:off x="1634836" y="1833418"/>
            <a:ext cx="427755" cy="438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FADF2F-9E95-476D-9BE0-A385E5EFC038}"/>
              </a:ext>
            </a:extLst>
          </p:cNvPr>
          <p:cNvSpPr/>
          <p:nvPr/>
        </p:nvSpPr>
        <p:spPr>
          <a:xfrm>
            <a:off x="2544040" y="2020671"/>
            <a:ext cx="427755" cy="438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343365-AB85-408F-8A77-E3E9452B9BAE}"/>
              </a:ext>
            </a:extLst>
          </p:cNvPr>
          <p:cNvSpPr/>
          <p:nvPr/>
        </p:nvSpPr>
        <p:spPr>
          <a:xfrm>
            <a:off x="4606632" y="2079563"/>
            <a:ext cx="427755" cy="438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3B6C43-AC96-4B58-B968-C647F5C78B0D}"/>
              </a:ext>
            </a:extLst>
          </p:cNvPr>
          <p:cNvSpPr/>
          <p:nvPr/>
        </p:nvSpPr>
        <p:spPr>
          <a:xfrm>
            <a:off x="6699539" y="1801307"/>
            <a:ext cx="427755" cy="438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3FE764-889F-4FD9-BFDE-65B3C0036FDC}"/>
              </a:ext>
            </a:extLst>
          </p:cNvPr>
          <p:cNvSpPr/>
          <p:nvPr/>
        </p:nvSpPr>
        <p:spPr>
          <a:xfrm>
            <a:off x="8572875" y="1665762"/>
            <a:ext cx="427755" cy="438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41C27DD-6318-470B-B23E-31081528322F}"/>
              </a:ext>
            </a:extLst>
          </p:cNvPr>
          <p:cNvSpPr/>
          <p:nvPr/>
        </p:nvSpPr>
        <p:spPr>
          <a:xfrm>
            <a:off x="11404907" y="1893464"/>
            <a:ext cx="427755" cy="438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76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42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Дмитрий Марков</dc:creator>
  <cp:lastModifiedBy>Дмитрий Марков</cp:lastModifiedBy>
  <cp:revision>3</cp:revision>
  <dcterms:created xsi:type="dcterms:W3CDTF">2020-04-28T11:40:02Z</dcterms:created>
  <dcterms:modified xsi:type="dcterms:W3CDTF">2020-04-28T12:14:14Z</dcterms:modified>
</cp:coreProperties>
</file>