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2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6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8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6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5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2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0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8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12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72B0-D879-4797-8202-78D218D3E5C1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CBAB-26C4-49D8-80C5-2F210E973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1083;&#1086;&#1075;&#1080;&#1085;_____@sfedu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742950"/>
            <a:ext cx="1128712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188" y="698740"/>
            <a:ext cx="110418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Если система запросит логин и пароль, то указать данные корпоративной почты: </a:t>
            </a:r>
            <a:r>
              <a:rPr lang="ru-RU" sz="5400" dirty="0" smtClean="0">
                <a:hlinkClick r:id="rId2"/>
              </a:rPr>
              <a:t>логин_____</a:t>
            </a:r>
            <a:r>
              <a:rPr lang="en-US" sz="5400" dirty="0" smtClean="0">
                <a:hlinkClick r:id="rId2"/>
              </a:rPr>
              <a:t>@sfedu.ru</a:t>
            </a:r>
            <a:endParaRPr lang="en-US" sz="5400" dirty="0" smtClean="0"/>
          </a:p>
          <a:p>
            <a:r>
              <a:rPr lang="ru-RU" sz="5400" dirty="0" smtClean="0"/>
              <a:t>Пароль:_______________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3296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500" y="-1204913"/>
            <a:ext cx="17907000" cy="926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5588" y="-628650"/>
            <a:ext cx="17783175" cy="811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97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Андрейченко Наталья Владимировна</dc:creator>
  <cp:lastModifiedBy>Андрейченко Наталья Владимировна</cp:lastModifiedBy>
  <cp:revision>1</cp:revision>
  <dcterms:created xsi:type="dcterms:W3CDTF">2019-12-09T12:53:25Z</dcterms:created>
  <dcterms:modified xsi:type="dcterms:W3CDTF">2019-12-09T12:53:42Z</dcterms:modified>
</cp:coreProperties>
</file>